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7" r:id="rId3"/>
    <p:sldId id="274" r:id="rId4"/>
    <p:sldId id="283" r:id="rId5"/>
    <p:sldId id="265" r:id="rId6"/>
    <p:sldId id="270" r:id="rId7"/>
    <p:sldId id="282" r:id="rId8"/>
    <p:sldId id="277" r:id="rId9"/>
    <p:sldId id="284" r:id="rId10"/>
    <p:sldId id="285" r:id="rId11"/>
    <p:sldId id="269" r:id="rId12"/>
    <p:sldId id="273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7" autoAdjust="0"/>
    <p:restoredTop sz="94434" autoAdjust="0"/>
  </p:normalViewPr>
  <p:slideViewPr>
    <p:cSldViewPr>
      <p:cViewPr>
        <p:scale>
          <a:sx n="89" d="100"/>
          <a:sy n="89" d="100"/>
        </p:scale>
        <p:origin x="106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413FBA-5D2A-46C0-A741-2C63621AED03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8D9B71-5499-45F6-928D-C32495FE4176}">
      <dgm:prSet phldrT="[Text]"/>
      <dgm:spPr>
        <a:solidFill>
          <a:srgbClr val="FF0000"/>
        </a:solidFill>
      </dgm:spPr>
      <dgm:t>
        <a:bodyPr/>
        <a:lstStyle/>
        <a:p>
          <a:r>
            <a:rPr lang="ne-NP" dirty="0">
              <a:solidFill>
                <a:schemeClr val="tx1"/>
              </a:solidFill>
            </a:rPr>
            <a:t>रातो</a:t>
          </a:r>
          <a:r>
            <a:rPr lang="en-US" dirty="0" smtClean="0">
              <a:solidFill>
                <a:schemeClr val="tx1"/>
              </a:solidFill>
            </a:rPr>
            <a:t>:-</a:t>
          </a:r>
          <a:r>
            <a:rPr lang="ne-NP" dirty="0" smtClean="0">
              <a:solidFill>
                <a:schemeClr val="tx1"/>
              </a:solidFill>
            </a:rPr>
            <a:t>२२७</a:t>
          </a:r>
          <a:r>
            <a:rPr lang="ne-NP" dirty="0">
              <a:solidFill>
                <a:schemeClr val="tx1"/>
              </a:solidFill>
            </a:rPr>
            <a:t>	</a:t>
          </a:r>
          <a:endParaRPr lang="en-US" dirty="0">
            <a:solidFill>
              <a:schemeClr val="tx1"/>
            </a:solidFill>
          </a:endParaRPr>
        </a:p>
      </dgm:t>
    </dgm:pt>
    <dgm:pt modelId="{8C6D9E4F-6922-4A7A-AC26-588B9108EA90}" type="parTrans" cxnId="{113AAD94-C5AB-4C59-A72C-8EBE480468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12069F-8F99-42EE-891F-907D2BD5F72A}" type="sibTrans" cxnId="{113AAD94-C5AB-4C59-A72C-8EBE480468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F117C1-016B-42EF-AF66-A19CB8F9A415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Male</a:t>
          </a:r>
          <a:r>
            <a:rPr lang="ne-NP" dirty="0" smtClean="0">
              <a:solidFill>
                <a:schemeClr val="tx1"/>
              </a:solidFill>
            </a:rPr>
            <a:t>-६३</a:t>
          </a:r>
          <a:endParaRPr lang="en-US" dirty="0">
            <a:solidFill>
              <a:schemeClr val="tx1"/>
            </a:solidFill>
          </a:endParaRPr>
        </a:p>
      </dgm:t>
    </dgm:pt>
    <dgm:pt modelId="{6DDA2B26-BAA9-4479-8C9B-576AF36BA1D6}" type="parTrans" cxnId="{9A83A3B2-C93B-4E65-A2A4-B02202F42C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AC9E65-E5C7-41EE-A1DC-D796D03EFF56}" type="sibTrans" cxnId="{9A83A3B2-C93B-4E65-A2A4-B02202F42C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FE93A31-25A3-4F9F-9E58-846879D7221D}">
      <dgm:prSet phldrT="[Text]"/>
      <dgm:spPr>
        <a:solidFill>
          <a:schemeClr val="tx2"/>
        </a:solidFill>
      </dgm:spPr>
      <dgm:t>
        <a:bodyPr/>
        <a:lstStyle/>
        <a:p>
          <a:r>
            <a:rPr lang="ne-NP" dirty="0" smtClean="0">
              <a:solidFill>
                <a:srgbClr val="FFFF00"/>
              </a:solidFill>
            </a:rPr>
            <a:t>निलोः-३४८</a:t>
          </a:r>
          <a:endParaRPr lang="en-US" dirty="0">
            <a:solidFill>
              <a:srgbClr val="FFFF00"/>
            </a:solidFill>
          </a:endParaRPr>
        </a:p>
      </dgm:t>
    </dgm:pt>
    <dgm:pt modelId="{F1413AE7-B6C6-49C5-A545-89A65CF663A5}" type="parTrans" cxnId="{4BD311F9-1ED8-4E93-B94A-A3C3176C34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2A3FFE1-373C-4E58-9DDB-CE2D9721B66C}" type="sibTrans" cxnId="{4BD311F9-1ED8-4E93-B94A-A3C3176C34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D3DA8F4-3588-4393-B34C-2F4D54711004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Male</a:t>
          </a:r>
          <a:r>
            <a:rPr lang="ne-NP" dirty="0" smtClean="0">
              <a:solidFill>
                <a:schemeClr val="tx1"/>
              </a:solidFill>
            </a:rPr>
            <a:t>-२१७</a:t>
          </a:r>
          <a:endParaRPr lang="en-US" dirty="0">
            <a:solidFill>
              <a:schemeClr val="tx1"/>
            </a:solidFill>
          </a:endParaRPr>
        </a:p>
      </dgm:t>
    </dgm:pt>
    <dgm:pt modelId="{C1B7A426-EB82-4C21-B58A-EA9AD40E711D}" type="parTrans" cxnId="{FCDC5B96-BF63-4A34-BCE8-DFF58C1969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321C68-ED47-4980-9C92-2481D92B2FC0}" type="sibTrans" cxnId="{FCDC5B96-BF63-4A34-BCE8-DFF58C1969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79CC35-8D9F-4383-A030-A70032B22674}">
      <dgm:prSet phldrT="[Text]"/>
      <dgm:spPr>
        <a:solidFill>
          <a:schemeClr val="bg1"/>
        </a:solidFill>
      </dgm:spPr>
      <dgm:t>
        <a:bodyPr/>
        <a:lstStyle/>
        <a:p>
          <a:r>
            <a:rPr lang="ne-NP" dirty="0" smtClean="0">
              <a:solidFill>
                <a:schemeClr val="tx1"/>
              </a:solidFill>
            </a:rPr>
            <a:t>सेतोः-४८</a:t>
          </a:r>
          <a:endParaRPr lang="en-US" dirty="0">
            <a:solidFill>
              <a:schemeClr val="tx1"/>
            </a:solidFill>
          </a:endParaRPr>
        </a:p>
      </dgm:t>
    </dgm:pt>
    <dgm:pt modelId="{23F36E21-4E33-46B4-91F4-F171A8B657A8}" type="parTrans" cxnId="{53C97828-8DA2-4A79-9F14-75547206EC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61C2931-B333-4C01-A095-7EBB21328923}" type="sibTrans" cxnId="{53C97828-8DA2-4A79-9F14-75547206EC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0C0C17-5C43-4608-925F-FCAA90BF6316}">
      <dgm:prSet phldrT="[Text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Male</a:t>
          </a:r>
          <a:r>
            <a:rPr lang="ne-NP" dirty="0" smtClean="0">
              <a:solidFill>
                <a:schemeClr val="tx1"/>
              </a:solidFill>
            </a:rPr>
            <a:t>-२५</a:t>
          </a:r>
          <a:endParaRPr lang="en-US" dirty="0">
            <a:solidFill>
              <a:schemeClr val="tx1"/>
            </a:solidFill>
          </a:endParaRPr>
        </a:p>
      </dgm:t>
    </dgm:pt>
    <dgm:pt modelId="{C05BC02B-159D-4BDE-A337-B7827858A030}" type="parTrans" cxnId="{911761FD-EA59-4C2E-B488-E60C16D32F4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4C9A81-AF33-478C-99B6-70208668EF1F}" type="sibTrans" cxnId="{911761FD-EA59-4C2E-B488-E60C16D32F4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3AD62A-CA0E-42E6-B4CF-AF3D42612D4F}">
      <dgm:prSet phldrT="[Text]"/>
      <dgm:spPr>
        <a:solidFill>
          <a:srgbClr val="FFFF00"/>
        </a:solidFill>
      </dgm:spPr>
      <dgm:t>
        <a:bodyPr/>
        <a:lstStyle/>
        <a:p>
          <a:r>
            <a:rPr lang="ne-NP" dirty="0" smtClean="0">
              <a:solidFill>
                <a:schemeClr val="tx1"/>
              </a:solidFill>
            </a:rPr>
            <a:t>पहेलोः-१२८</a:t>
          </a:r>
          <a:endParaRPr lang="en-US" dirty="0">
            <a:solidFill>
              <a:schemeClr val="tx1"/>
            </a:solidFill>
          </a:endParaRPr>
        </a:p>
      </dgm:t>
    </dgm:pt>
    <dgm:pt modelId="{E24BE6A9-4254-48F2-BD7A-2BBED672644C}" type="parTrans" cxnId="{4DF8D16E-8E1F-411C-BF30-2344D57767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2953ED8-3E18-403D-AF9F-07C71D27EE03}" type="sibTrans" cxnId="{4DF8D16E-8E1F-411C-BF30-2344D57767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A2B5991-61FE-4E16-B6B3-0394454A9072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Male</a:t>
          </a:r>
          <a:r>
            <a:rPr lang="ne-NP" dirty="0" smtClean="0">
              <a:solidFill>
                <a:schemeClr val="tx1"/>
              </a:solidFill>
            </a:rPr>
            <a:t>-८०</a:t>
          </a:r>
          <a:endParaRPr lang="en-US" dirty="0">
            <a:solidFill>
              <a:schemeClr val="tx1"/>
            </a:solidFill>
          </a:endParaRPr>
        </a:p>
      </dgm:t>
    </dgm:pt>
    <dgm:pt modelId="{4F88CFF8-4307-48D8-B27D-0764B603B867}" type="parTrans" cxnId="{6F611602-B1E9-4590-8F9B-4598C9FD582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6E5AA1E-1169-4B45-B350-45CA95DFC279}" type="sibTrans" cxnId="{6F611602-B1E9-4590-8F9B-4598C9FD582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7614453-A63A-4123-8403-0638023FCBF6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Female</a:t>
          </a:r>
          <a:r>
            <a:rPr lang="ne-NP" dirty="0" smtClean="0">
              <a:solidFill>
                <a:schemeClr val="tx1"/>
              </a:solidFill>
            </a:rPr>
            <a:t>-१२९</a:t>
          </a:r>
          <a:endParaRPr lang="en-US" dirty="0">
            <a:solidFill>
              <a:schemeClr val="tx1"/>
            </a:solidFill>
          </a:endParaRPr>
        </a:p>
      </dgm:t>
    </dgm:pt>
    <dgm:pt modelId="{B29D0FAA-4C6E-4D1C-915F-6FC137914185}" type="parTrans" cxnId="{E3193170-2BFE-48AC-B86D-176FADC4FB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FF7EC30-B395-4F29-8834-25EFC971CF0D}" type="sibTrans" cxnId="{E3193170-2BFE-48AC-B86D-176FADC4FB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056BBB-6572-4A03-9E81-E49F8BABF997}">
      <dgm:prSet phldrT="[Text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Female</a:t>
          </a:r>
          <a:r>
            <a:rPr lang="ne-NP" dirty="0" smtClean="0">
              <a:solidFill>
                <a:schemeClr val="tx1"/>
              </a:solidFill>
            </a:rPr>
            <a:t>-२१</a:t>
          </a:r>
          <a:endParaRPr lang="en-US" dirty="0">
            <a:solidFill>
              <a:schemeClr val="tx1"/>
            </a:solidFill>
          </a:endParaRPr>
        </a:p>
      </dgm:t>
    </dgm:pt>
    <dgm:pt modelId="{4C4F8C48-44A3-4D77-B41D-516C0FB8E710}" type="parTrans" cxnId="{BC91638B-2AE9-4129-ABE8-6EB0AD9B08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0A7AF8B-78B7-4EE4-A7F6-5F77B4797FF7}" type="sibTrans" cxnId="{BC91638B-2AE9-4129-ABE8-6EB0AD9B08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995A557-6AE9-4001-A335-890609C046B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Female</a:t>
          </a:r>
          <a:r>
            <a:rPr lang="ne-NP" dirty="0" smtClean="0">
              <a:solidFill>
                <a:schemeClr val="tx1"/>
              </a:solidFill>
            </a:rPr>
            <a:t>-४८</a:t>
          </a:r>
          <a:endParaRPr lang="en-US" dirty="0">
            <a:solidFill>
              <a:schemeClr val="tx1"/>
            </a:solidFill>
          </a:endParaRPr>
        </a:p>
      </dgm:t>
    </dgm:pt>
    <dgm:pt modelId="{97A48012-B4FB-41BD-8150-1C0EE21F895A}" type="parTrans" cxnId="{4E9F45E2-38E3-4189-B08E-4636B2DF501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3E6608-FDCD-4E08-B801-9CF236F3F0D0}" type="sibTrans" cxnId="{4E9F45E2-38E3-4189-B08E-4636B2DF501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025E50-A7D3-465A-99D0-7789C110FC91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Female</a:t>
          </a:r>
          <a:r>
            <a:rPr lang="ne-NP" dirty="0" smtClean="0">
              <a:solidFill>
                <a:schemeClr val="tx1"/>
              </a:solidFill>
            </a:rPr>
            <a:t>-६४</a:t>
          </a:r>
          <a:endParaRPr lang="en-US" dirty="0">
            <a:solidFill>
              <a:schemeClr val="tx1"/>
            </a:solidFill>
          </a:endParaRPr>
        </a:p>
      </dgm:t>
    </dgm:pt>
    <dgm:pt modelId="{AA69BB8D-59CD-458C-A030-EB32E1BA19DE}" type="parTrans" cxnId="{ACD23CD4-8A94-462C-A25E-EAAFEF8C02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E583506-F65D-496A-B4C5-F37852FF1117}" type="sibTrans" cxnId="{ACD23CD4-8A94-462C-A25E-EAAFEF8C02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3378E75-D572-4469-8EF5-F94F406782DF}" type="pres">
      <dgm:prSet presAssocID="{6E413FBA-5D2A-46C0-A741-2C63621AED0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7C5DD3-FEDF-4F08-9747-38A63D2EFB54}" type="pres">
      <dgm:prSet presAssocID="{6E413FBA-5D2A-46C0-A741-2C63621AED03}" presName="children" presStyleCnt="0"/>
      <dgm:spPr/>
    </dgm:pt>
    <dgm:pt modelId="{5289AD71-89AA-453F-8F85-169F55A01C7A}" type="pres">
      <dgm:prSet presAssocID="{6E413FBA-5D2A-46C0-A741-2C63621AED03}" presName="child1group" presStyleCnt="0"/>
      <dgm:spPr/>
    </dgm:pt>
    <dgm:pt modelId="{149CF71F-750B-4737-AABB-62FD0DE5851A}" type="pres">
      <dgm:prSet presAssocID="{6E413FBA-5D2A-46C0-A741-2C63621AED03}" presName="child1" presStyleLbl="bgAcc1" presStyleIdx="0" presStyleCnt="4"/>
      <dgm:spPr/>
      <dgm:t>
        <a:bodyPr/>
        <a:lstStyle/>
        <a:p>
          <a:endParaRPr lang="en-US"/>
        </a:p>
      </dgm:t>
    </dgm:pt>
    <dgm:pt modelId="{57C0CF34-9555-46B1-AD42-63F2F95CF352}" type="pres">
      <dgm:prSet presAssocID="{6E413FBA-5D2A-46C0-A741-2C63621AED0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2158E-D2DF-4DB1-ABA7-975A15D5A594}" type="pres">
      <dgm:prSet presAssocID="{6E413FBA-5D2A-46C0-A741-2C63621AED03}" presName="child2group" presStyleCnt="0"/>
      <dgm:spPr/>
    </dgm:pt>
    <dgm:pt modelId="{EF9FDCBC-CCA2-44DC-8F10-FA20212E6476}" type="pres">
      <dgm:prSet presAssocID="{6E413FBA-5D2A-46C0-A741-2C63621AED03}" presName="child2" presStyleLbl="bgAcc1" presStyleIdx="1" presStyleCnt="4"/>
      <dgm:spPr/>
      <dgm:t>
        <a:bodyPr/>
        <a:lstStyle/>
        <a:p>
          <a:endParaRPr lang="en-US"/>
        </a:p>
      </dgm:t>
    </dgm:pt>
    <dgm:pt modelId="{8F54755D-10C8-466E-B057-36CE053DF21D}" type="pres">
      <dgm:prSet presAssocID="{6E413FBA-5D2A-46C0-A741-2C63621AED0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61DAD-E486-47ED-89DB-90B897DF6AF9}" type="pres">
      <dgm:prSet presAssocID="{6E413FBA-5D2A-46C0-A741-2C63621AED03}" presName="child3group" presStyleCnt="0"/>
      <dgm:spPr/>
    </dgm:pt>
    <dgm:pt modelId="{CCDEE240-DECE-4DA8-96AD-6606F4F9FDF0}" type="pres">
      <dgm:prSet presAssocID="{6E413FBA-5D2A-46C0-A741-2C63621AED03}" presName="child3" presStyleLbl="bgAcc1" presStyleIdx="2" presStyleCnt="4"/>
      <dgm:spPr/>
      <dgm:t>
        <a:bodyPr/>
        <a:lstStyle/>
        <a:p>
          <a:endParaRPr lang="en-US"/>
        </a:p>
      </dgm:t>
    </dgm:pt>
    <dgm:pt modelId="{903C39D3-57F9-459B-96B6-D0B9DEDEE762}" type="pres">
      <dgm:prSet presAssocID="{6E413FBA-5D2A-46C0-A741-2C63621AED0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A6FA2F-DAE0-4819-9CAB-DBFE629A3AAF}" type="pres">
      <dgm:prSet presAssocID="{6E413FBA-5D2A-46C0-A741-2C63621AED03}" presName="child4group" presStyleCnt="0"/>
      <dgm:spPr/>
    </dgm:pt>
    <dgm:pt modelId="{5CA2DF2B-2AE1-47F0-AD99-47B5F39ADAD1}" type="pres">
      <dgm:prSet presAssocID="{6E413FBA-5D2A-46C0-A741-2C63621AED03}" presName="child4" presStyleLbl="bgAcc1" presStyleIdx="3" presStyleCnt="4"/>
      <dgm:spPr/>
      <dgm:t>
        <a:bodyPr/>
        <a:lstStyle/>
        <a:p>
          <a:endParaRPr lang="en-US"/>
        </a:p>
      </dgm:t>
    </dgm:pt>
    <dgm:pt modelId="{0D22AD63-1D80-4A9C-9CEA-2BA82B0DD6D4}" type="pres">
      <dgm:prSet presAssocID="{6E413FBA-5D2A-46C0-A741-2C63621AED0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0E367-BCC6-4111-B48F-A32E3802F9DF}" type="pres">
      <dgm:prSet presAssocID="{6E413FBA-5D2A-46C0-A741-2C63621AED03}" presName="childPlaceholder" presStyleCnt="0"/>
      <dgm:spPr/>
    </dgm:pt>
    <dgm:pt modelId="{A77998C4-42C4-4B2C-8328-54EE303F90ED}" type="pres">
      <dgm:prSet presAssocID="{6E413FBA-5D2A-46C0-A741-2C63621AED03}" presName="circle" presStyleCnt="0"/>
      <dgm:spPr/>
    </dgm:pt>
    <dgm:pt modelId="{36A5046C-369B-47CC-9FC2-924B014C0A29}" type="pres">
      <dgm:prSet presAssocID="{6E413FBA-5D2A-46C0-A741-2C63621AED0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A8B8C-144E-4E53-A57C-8ED00EF43DA6}" type="pres">
      <dgm:prSet presAssocID="{6E413FBA-5D2A-46C0-A741-2C63621AED0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7C6B2-CF32-468F-B8D8-BF8A001EE54B}" type="pres">
      <dgm:prSet presAssocID="{6E413FBA-5D2A-46C0-A741-2C63621AED0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C83CB-B551-427E-B6B7-6D3041A036E8}" type="pres">
      <dgm:prSet presAssocID="{6E413FBA-5D2A-46C0-A741-2C63621AED0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C0C74-5EF0-4058-B7C4-7CE335BC6B74}" type="pres">
      <dgm:prSet presAssocID="{6E413FBA-5D2A-46C0-A741-2C63621AED03}" presName="quadrantPlaceholder" presStyleCnt="0"/>
      <dgm:spPr/>
    </dgm:pt>
    <dgm:pt modelId="{173BD60C-ACE7-4ED7-BF25-4545257B9D6F}" type="pres">
      <dgm:prSet presAssocID="{6E413FBA-5D2A-46C0-A741-2C63621AED03}" presName="center1" presStyleLbl="fgShp" presStyleIdx="0" presStyleCnt="2"/>
      <dgm:spPr/>
    </dgm:pt>
    <dgm:pt modelId="{93DEDB05-5F3D-48D4-803D-498039490317}" type="pres">
      <dgm:prSet presAssocID="{6E413FBA-5D2A-46C0-A741-2C63621AED03}" presName="center2" presStyleLbl="fgShp" presStyleIdx="1" presStyleCnt="2"/>
      <dgm:spPr/>
    </dgm:pt>
  </dgm:ptLst>
  <dgm:cxnLst>
    <dgm:cxn modelId="{FF59A92D-8083-4D3D-9EDA-08E0D5708EB0}" type="presOf" srcId="{30025E50-A7D3-465A-99D0-7789C110FC91}" destId="{149CF71F-750B-4737-AABB-62FD0DE5851A}" srcOrd="0" destOrd="1" presId="urn:microsoft.com/office/officeart/2005/8/layout/cycle4"/>
    <dgm:cxn modelId="{6F611602-B1E9-4590-8F9B-4598C9FD5822}" srcId="{203AD62A-CA0E-42E6-B4CF-AF3D42612D4F}" destId="{0A2B5991-61FE-4E16-B6B3-0394454A9072}" srcOrd="0" destOrd="0" parTransId="{4F88CFF8-4307-48D8-B27D-0764B603B867}" sibTransId="{F6E5AA1E-1169-4B45-B350-45CA95DFC279}"/>
    <dgm:cxn modelId="{113AAD94-C5AB-4C59-A72C-8EBE48046821}" srcId="{6E413FBA-5D2A-46C0-A741-2C63621AED03}" destId="{458D9B71-5499-45F6-928D-C32495FE4176}" srcOrd="0" destOrd="0" parTransId="{8C6D9E4F-6922-4A7A-AC26-588B9108EA90}" sibTransId="{5B12069F-8F99-42EE-891F-907D2BD5F72A}"/>
    <dgm:cxn modelId="{82E94AA7-3C6B-4E61-AE90-3C2185EBAA4A}" type="presOf" srcId="{6FE93A31-25A3-4F9F-9E58-846879D7221D}" destId="{CEFA8B8C-144E-4E53-A57C-8ED00EF43DA6}" srcOrd="0" destOrd="0" presId="urn:microsoft.com/office/officeart/2005/8/layout/cycle4"/>
    <dgm:cxn modelId="{BE7FC328-343A-47B7-B735-990B1BF797F9}" type="presOf" srcId="{480C0C17-5C43-4608-925F-FCAA90BF6316}" destId="{903C39D3-57F9-459B-96B6-D0B9DEDEE762}" srcOrd="1" destOrd="0" presId="urn:microsoft.com/office/officeart/2005/8/layout/cycle4"/>
    <dgm:cxn modelId="{11C3F41F-1E80-4AF3-976F-419F3395CAEE}" type="presOf" srcId="{1D3DA8F4-3588-4393-B34C-2F4D54711004}" destId="{8F54755D-10C8-466E-B057-36CE053DF21D}" srcOrd="1" destOrd="0" presId="urn:microsoft.com/office/officeart/2005/8/layout/cycle4"/>
    <dgm:cxn modelId="{DD5861A6-CFEF-4429-A83F-6FEB831C36FC}" type="presOf" srcId="{30056BBB-6572-4A03-9E81-E49F8BABF997}" destId="{903C39D3-57F9-459B-96B6-D0B9DEDEE762}" srcOrd="1" destOrd="1" presId="urn:microsoft.com/office/officeart/2005/8/layout/cycle4"/>
    <dgm:cxn modelId="{FCDC5B96-BF63-4A34-BCE8-DFF58C196977}" srcId="{6FE93A31-25A3-4F9F-9E58-846879D7221D}" destId="{1D3DA8F4-3588-4393-B34C-2F4D54711004}" srcOrd="0" destOrd="0" parTransId="{C1B7A426-EB82-4C21-B58A-EA9AD40E711D}" sibTransId="{65321C68-ED47-4980-9C92-2481D92B2FC0}"/>
    <dgm:cxn modelId="{4E9F45E2-38E3-4189-B08E-4636B2DF501B}" srcId="{203AD62A-CA0E-42E6-B4CF-AF3D42612D4F}" destId="{9995A557-6AE9-4001-A335-890609C046BE}" srcOrd="1" destOrd="0" parTransId="{97A48012-B4FB-41BD-8150-1C0EE21F895A}" sibTransId="{0B3E6608-FDCD-4E08-B801-9CF236F3F0D0}"/>
    <dgm:cxn modelId="{4DAE3789-4B99-4A53-B550-C2E7DA9DB234}" type="presOf" srcId="{0A2B5991-61FE-4E16-B6B3-0394454A9072}" destId="{0D22AD63-1D80-4A9C-9CEA-2BA82B0DD6D4}" srcOrd="1" destOrd="0" presId="urn:microsoft.com/office/officeart/2005/8/layout/cycle4"/>
    <dgm:cxn modelId="{4DF8D16E-8E1F-411C-BF30-2344D57767B6}" srcId="{6E413FBA-5D2A-46C0-A741-2C63621AED03}" destId="{203AD62A-CA0E-42E6-B4CF-AF3D42612D4F}" srcOrd="3" destOrd="0" parTransId="{E24BE6A9-4254-48F2-BD7A-2BBED672644C}" sibTransId="{F2953ED8-3E18-403D-AF9F-07C71D27EE03}"/>
    <dgm:cxn modelId="{C7825853-1634-4430-9B05-A480D1D7EAD2}" type="presOf" srcId="{9995A557-6AE9-4001-A335-890609C046BE}" destId="{0D22AD63-1D80-4A9C-9CEA-2BA82B0DD6D4}" srcOrd="1" destOrd="1" presId="urn:microsoft.com/office/officeart/2005/8/layout/cycle4"/>
    <dgm:cxn modelId="{53C97828-8DA2-4A79-9F14-75547206EC10}" srcId="{6E413FBA-5D2A-46C0-A741-2C63621AED03}" destId="{2079CC35-8D9F-4383-A030-A70032B22674}" srcOrd="2" destOrd="0" parTransId="{23F36E21-4E33-46B4-91F4-F171A8B657A8}" sibTransId="{061C2931-B333-4C01-A095-7EBB21328923}"/>
    <dgm:cxn modelId="{9A83A3B2-C93B-4E65-A2A4-B02202F42CFF}" srcId="{458D9B71-5499-45F6-928D-C32495FE4176}" destId="{79F117C1-016B-42EF-AF66-A19CB8F9A415}" srcOrd="0" destOrd="0" parTransId="{6DDA2B26-BAA9-4479-8C9B-576AF36BA1D6}" sibTransId="{0DAC9E65-E5C7-41EE-A1DC-D796D03EFF56}"/>
    <dgm:cxn modelId="{160A50C1-8D96-41D2-8AF7-D84FF13AEABD}" type="presOf" srcId="{2079CC35-8D9F-4383-A030-A70032B22674}" destId="{AD67C6B2-CF32-468F-B8D8-BF8A001EE54B}" srcOrd="0" destOrd="0" presId="urn:microsoft.com/office/officeart/2005/8/layout/cycle4"/>
    <dgm:cxn modelId="{C291F49D-425D-47AD-83C0-FBCA9EC30E6F}" type="presOf" srcId="{79F117C1-016B-42EF-AF66-A19CB8F9A415}" destId="{149CF71F-750B-4737-AABB-62FD0DE5851A}" srcOrd="0" destOrd="0" presId="urn:microsoft.com/office/officeart/2005/8/layout/cycle4"/>
    <dgm:cxn modelId="{BC91638B-2AE9-4129-ABE8-6EB0AD9B080E}" srcId="{2079CC35-8D9F-4383-A030-A70032B22674}" destId="{30056BBB-6572-4A03-9E81-E49F8BABF997}" srcOrd="1" destOrd="0" parTransId="{4C4F8C48-44A3-4D77-B41D-516C0FB8E710}" sibTransId="{00A7AF8B-78B7-4EE4-A7F6-5F77B4797FF7}"/>
    <dgm:cxn modelId="{35C45DC1-1D23-427A-BB5E-B125D0336113}" type="presOf" srcId="{6E413FBA-5D2A-46C0-A741-2C63621AED03}" destId="{53378E75-D572-4469-8EF5-F94F406782DF}" srcOrd="0" destOrd="0" presId="urn:microsoft.com/office/officeart/2005/8/layout/cycle4"/>
    <dgm:cxn modelId="{0C732528-9C00-4786-8D10-5FF9F3AC7E99}" type="presOf" srcId="{458D9B71-5499-45F6-928D-C32495FE4176}" destId="{36A5046C-369B-47CC-9FC2-924B014C0A29}" srcOrd="0" destOrd="0" presId="urn:microsoft.com/office/officeart/2005/8/layout/cycle4"/>
    <dgm:cxn modelId="{ACD23CD4-8A94-462C-A25E-EAAFEF8C0214}" srcId="{458D9B71-5499-45F6-928D-C32495FE4176}" destId="{30025E50-A7D3-465A-99D0-7789C110FC91}" srcOrd="1" destOrd="0" parTransId="{AA69BB8D-59CD-458C-A030-EB32E1BA19DE}" sibTransId="{CE583506-F65D-496A-B4C5-F37852FF1117}"/>
    <dgm:cxn modelId="{A16D5317-D01B-4BB8-A2BE-A012F7F9B216}" type="presOf" srcId="{203AD62A-CA0E-42E6-B4CF-AF3D42612D4F}" destId="{53FC83CB-B551-427E-B6B7-6D3041A036E8}" srcOrd="0" destOrd="0" presId="urn:microsoft.com/office/officeart/2005/8/layout/cycle4"/>
    <dgm:cxn modelId="{911761FD-EA59-4C2E-B488-E60C16D32F4D}" srcId="{2079CC35-8D9F-4383-A030-A70032B22674}" destId="{480C0C17-5C43-4608-925F-FCAA90BF6316}" srcOrd="0" destOrd="0" parTransId="{C05BC02B-159D-4BDE-A337-B7827858A030}" sibTransId="{8E4C9A81-AF33-478C-99B6-70208668EF1F}"/>
    <dgm:cxn modelId="{E3193170-2BFE-48AC-B86D-176FADC4FB2E}" srcId="{6FE93A31-25A3-4F9F-9E58-846879D7221D}" destId="{37614453-A63A-4123-8403-0638023FCBF6}" srcOrd="1" destOrd="0" parTransId="{B29D0FAA-4C6E-4D1C-915F-6FC137914185}" sibTransId="{2FF7EC30-B395-4F29-8834-25EFC971CF0D}"/>
    <dgm:cxn modelId="{C6049A72-853B-4F67-A4F5-20C9D245AC03}" type="presOf" srcId="{0A2B5991-61FE-4E16-B6B3-0394454A9072}" destId="{5CA2DF2B-2AE1-47F0-AD99-47B5F39ADAD1}" srcOrd="0" destOrd="0" presId="urn:microsoft.com/office/officeart/2005/8/layout/cycle4"/>
    <dgm:cxn modelId="{51B6747B-BC34-483B-918A-0CC2F15BAE20}" type="presOf" srcId="{480C0C17-5C43-4608-925F-FCAA90BF6316}" destId="{CCDEE240-DECE-4DA8-96AD-6606F4F9FDF0}" srcOrd="0" destOrd="0" presId="urn:microsoft.com/office/officeart/2005/8/layout/cycle4"/>
    <dgm:cxn modelId="{A5D3DC8A-D87C-4A54-8EAA-9C29146105E7}" type="presOf" srcId="{79F117C1-016B-42EF-AF66-A19CB8F9A415}" destId="{57C0CF34-9555-46B1-AD42-63F2F95CF352}" srcOrd="1" destOrd="0" presId="urn:microsoft.com/office/officeart/2005/8/layout/cycle4"/>
    <dgm:cxn modelId="{6DD3065D-5DAD-4946-89FA-E9B3B22A8309}" type="presOf" srcId="{30056BBB-6572-4A03-9E81-E49F8BABF997}" destId="{CCDEE240-DECE-4DA8-96AD-6606F4F9FDF0}" srcOrd="0" destOrd="1" presId="urn:microsoft.com/office/officeart/2005/8/layout/cycle4"/>
    <dgm:cxn modelId="{DA5D6417-9092-49B6-972C-592216698347}" type="presOf" srcId="{1D3DA8F4-3588-4393-B34C-2F4D54711004}" destId="{EF9FDCBC-CCA2-44DC-8F10-FA20212E6476}" srcOrd="0" destOrd="0" presId="urn:microsoft.com/office/officeart/2005/8/layout/cycle4"/>
    <dgm:cxn modelId="{6173836A-7A8B-4C4F-B4CD-210BF4306703}" type="presOf" srcId="{37614453-A63A-4123-8403-0638023FCBF6}" destId="{8F54755D-10C8-466E-B057-36CE053DF21D}" srcOrd="1" destOrd="1" presId="urn:microsoft.com/office/officeart/2005/8/layout/cycle4"/>
    <dgm:cxn modelId="{C9F3580C-F722-4662-B64B-F2D7D3B489D5}" type="presOf" srcId="{37614453-A63A-4123-8403-0638023FCBF6}" destId="{EF9FDCBC-CCA2-44DC-8F10-FA20212E6476}" srcOrd="0" destOrd="1" presId="urn:microsoft.com/office/officeart/2005/8/layout/cycle4"/>
    <dgm:cxn modelId="{24DADC4C-8933-488B-8277-A8CCBF15014B}" type="presOf" srcId="{30025E50-A7D3-465A-99D0-7789C110FC91}" destId="{57C0CF34-9555-46B1-AD42-63F2F95CF352}" srcOrd="1" destOrd="1" presId="urn:microsoft.com/office/officeart/2005/8/layout/cycle4"/>
    <dgm:cxn modelId="{BEF6FCC4-9D07-4AA2-AA3F-F4C8B72D660D}" type="presOf" srcId="{9995A557-6AE9-4001-A335-890609C046BE}" destId="{5CA2DF2B-2AE1-47F0-AD99-47B5F39ADAD1}" srcOrd="0" destOrd="1" presId="urn:microsoft.com/office/officeart/2005/8/layout/cycle4"/>
    <dgm:cxn modelId="{4BD311F9-1ED8-4E93-B94A-A3C3176C3418}" srcId="{6E413FBA-5D2A-46C0-A741-2C63621AED03}" destId="{6FE93A31-25A3-4F9F-9E58-846879D7221D}" srcOrd="1" destOrd="0" parTransId="{F1413AE7-B6C6-49C5-A545-89A65CF663A5}" sibTransId="{52A3FFE1-373C-4E58-9DDB-CE2D9721B66C}"/>
    <dgm:cxn modelId="{37920C2B-5FF7-4449-A2AB-FDEBB1788C96}" type="presParOf" srcId="{53378E75-D572-4469-8EF5-F94F406782DF}" destId="{117C5DD3-FEDF-4F08-9747-38A63D2EFB54}" srcOrd="0" destOrd="0" presId="urn:microsoft.com/office/officeart/2005/8/layout/cycle4"/>
    <dgm:cxn modelId="{9939D7EE-077C-497B-A491-C3BCFD0EC697}" type="presParOf" srcId="{117C5DD3-FEDF-4F08-9747-38A63D2EFB54}" destId="{5289AD71-89AA-453F-8F85-169F55A01C7A}" srcOrd="0" destOrd="0" presId="urn:microsoft.com/office/officeart/2005/8/layout/cycle4"/>
    <dgm:cxn modelId="{8503F594-43E1-43B7-A564-3C697CCB1226}" type="presParOf" srcId="{5289AD71-89AA-453F-8F85-169F55A01C7A}" destId="{149CF71F-750B-4737-AABB-62FD0DE5851A}" srcOrd="0" destOrd="0" presId="urn:microsoft.com/office/officeart/2005/8/layout/cycle4"/>
    <dgm:cxn modelId="{445AAB16-85D3-4355-949C-A2EB3F6CC82B}" type="presParOf" srcId="{5289AD71-89AA-453F-8F85-169F55A01C7A}" destId="{57C0CF34-9555-46B1-AD42-63F2F95CF352}" srcOrd="1" destOrd="0" presId="urn:microsoft.com/office/officeart/2005/8/layout/cycle4"/>
    <dgm:cxn modelId="{9E4750D4-E89A-4551-985A-74A994719C70}" type="presParOf" srcId="{117C5DD3-FEDF-4F08-9747-38A63D2EFB54}" destId="{E2A2158E-D2DF-4DB1-ABA7-975A15D5A594}" srcOrd="1" destOrd="0" presId="urn:microsoft.com/office/officeart/2005/8/layout/cycle4"/>
    <dgm:cxn modelId="{945D6072-3B58-45FF-A1B1-E57674D72F9B}" type="presParOf" srcId="{E2A2158E-D2DF-4DB1-ABA7-975A15D5A594}" destId="{EF9FDCBC-CCA2-44DC-8F10-FA20212E6476}" srcOrd="0" destOrd="0" presId="urn:microsoft.com/office/officeart/2005/8/layout/cycle4"/>
    <dgm:cxn modelId="{452D442E-98E1-43CB-8598-BF16EE5C7855}" type="presParOf" srcId="{E2A2158E-D2DF-4DB1-ABA7-975A15D5A594}" destId="{8F54755D-10C8-466E-B057-36CE053DF21D}" srcOrd="1" destOrd="0" presId="urn:microsoft.com/office/officeart/2005/8/layout/cycle4"/>
    <dgm:cxn modelId="{0DE07606-0562-42D3-B1CD-E5377C6F8DE1}" type="presParOf" srcId="{117C5DD3-FEDF-4F08-9747-38A63D2EFB54}" destId="{2EF61DAD-E486-47ED-89DB-90B897DF6AF9}" srcOrd="2" destOrd="0" presId="urn:microsoft.com/office/officeart/2005/8/layout/cycle4"/>
    <dgm:cxn modelId="{D2A3D946-880E-43EE-A711-75B368B6BCDB}" type="presParOf" srcId="{2EF61DAD-E486-47ED-89DB-90B897DF6AF9}" destId="{CCDEE240-DECE-4DA8-96AD-6606F4F9FDF0}" srcOrd="0" destOrd="0" presId="urn:microsoft.com/office/officeart/2005/8/layout/cycle4"/>
    <dgm:cxn modelId="{76645F5A-F3FB-4E72-8772-ADFD2AF20111}" type="presParOf" srcId="{2EF61DAD-E486-47ED-89DB-90B897DF6AF9}" destId="{903C39D3-57F9-459B-96B6-D0B9DEDEE762}" srcOrd="1" destOrd="0" presId="urn:microsoft.com/office/officeart/2005/8/layout/cycle4"/>
    <dgm:cxn modelId="{BFA5A0A5-AF2D-407B-8357-6FEDB011539D}" type="presParOf" srcId="{117C5DD3-FEDF-4F08-9747-38A63D2EFB54}" destId="{29A6FA2F-DAE0-4819-9CAB-DBFE629A3AAF}" srcOrd="3" destOrd="0" presId="urn:microsoft.com/office/officeart/2005/8/layout/cycle4"/>
    <dgm:cxn modelId="{7B9D80AD-81B4-4224-8AC3-1EC2D8CC25B7}" type="presParOf" srcId="{29A6FA2F-DAE0-4819-9CAB-DBFE629A3AAF}" destId="{5CA2DF2B-2AE1-47F0-AD99-47B5F39ADAD1}" srcOrd="0" destOrd="0" presId="urn:microsoft.com/office/officeart/2005/8/layout/cycle4"/>
    <dgm:cxn modelId="{974E03F4-E62E-41FB-9BA9-D47945EF74D9}" type="presParOf" srcId="{29A6FA2F-DAE0-4819-9CAB-DBFE629A3AAF}" destId="{0D22AD63-1D80-4A9C-9CEA-2BA82B0DD6D4}" srcOrd="1" destOrd="0" presId="urn:microsoft.com/office/officeart/2005/8/layout/cycle4"/>
    <dgm:cxn modelId="{B78FCE0B-C5B1-4B56-A8B6-B48C3BDE248A}" type="presParOf" srcId="{117C5DD3-FEDF-4F08-9747-38A63D2EFB54}" destId="{2E10E367-BCC6-4111-B48F-A32E3802F9DF}" srcOrd="4" destOrd="0" presId="urn:microsoft.com/office/officeart/2005/8/layout/cycle4"/>
    <dgm:cxn modelId="{BD0B3C82-D4D0-495E-9C30-59CDAB2D0213}" type="presParOf" srcId="{53378E75-D572-4469-8EF5-F94F406782DF}" destId="{A77998C4-42C4-4B2C-8328-54EE303F90ED}" srcOrd="1" destOrd="0" presId="urn:microsoft.com/office/officeart/2005/8/layout/cycle4"/>
    <dgm:cxn modelId="{DE5E11A6-03BB-4D5B-821D-5BFDD7A761BC}" type="presParOf" srcId="{A77998C4-42C4-4B2C-8328-54EE303F90ED}" destId="{36A5046C-369B-47CC-9FC2-924B014C0A29}" srcOrd="0" destOrd="0" presId="urn:microsoft.com/office/officeart/2005/8/layout/cycle4"/>
    <dgm:cxn modelId="{E374C0F9-FEB1-4EED-A607-18DB678B0868}" type="presParOf" srcId="{A77998C4-42C4-4B2C-8328-54EE303F90ED}" destId="{CEFA8B8C-144E-4E53-A57C-8ED00EF43DA6}" srcOrd="1" destOrd="0" presId="urn:microsoft.com/office/officeart/2005/8/layout/cycle4"/>
    <dgm:cxn modelId="{4C7D296B-73AB-46C6-A82D-3A6C244ACFBC}" type="presParOf" srcId="{A77998C4-42C4-4B2C-8328-54EE303F90ED}" destId="{AD67C6B2-CF32-468F-B8D8-BF8A001EE54B}" srcOrd="2" destOrd="0" presId="urn:microsoft.com/office/officeart/2005/8/layout/cycle4"/>
    <dgm:cxn modelId="{746C66F0-A0F8-4714-B757-A90902BAFE9F}" type="presParOf" srcId="{A77998C4-42C4-4B2C-8328-54EE303F90ED}" destId="{53FC83CB-B551-427E-B6B7-6D3041A036E8}" srcOrd="3" destOrd="0" presId="urn:microsoft.com/office/officeart/2005/8/layout/cycle4"/>
    <dgm:cxn modelId="{D9CE9F71-12B6-4D9D-BE16-8E13AE7A799D}" type="presParOf" srcId="{A77998C4-42C4-4B2C-8328-54EE303F90ED}" destId="{DF7C0C74-5EF0-4058-B7C4-7CE335BC6B74}" srcOrd="4" destOrd="0" presId="urn:microsoft.com/office/officeart/2005/8/layout/cycle4"/>
    <dgm:cxn modelId="{470F5331-3D84-49FB-B39B-7E7A58495A16}" type="presParOf" srcId="{53378E75-D572-4469-8EF5-F94F406782DF}" destId="{173BD60C-ACE7-4ED7-BF25-4545257B9D6F}" srcOrd="2" destOrd="0" presId="urn:microsoft.com/office/officeart/2005/8/layout/cycle4"/>
    <dgm:cxn modelId="{3A3D46E0-673B-437D-9999-6A1FB684756B}" type="presParOf" srcId="{53378E75-D572-4469-8EF5-F94F406782DF}" destId="{93DEDB05-5F3D-48D4-803D-49803949031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15E52-B390-4CE8-B4E5-154EF42B138C}" type="doc">
      <dgm:prSet loTypeId="urn:microsoft.com/office/officeart/2009/layout/CircleArrowProcess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7B93E6A-AB94-4AFE-9FE4-FF70F1E34A35}">
      <dgm:prSet phldrT="[Text]"/>
      <dgm:spPr/>
      <dgm:t>
        <a:bodyPr/>
        <a:lstStyle/>
        <a:p>
          <a:r>
            <a:rPr lang="ne-NP" dirty="0"/>
            <a:t>जम्मा </a:t>
          </a:r>
          <a:r>
            <a:rPr lang="ne-NP" dirty="0" smtClean="0"/>
            <a:t>४८४</a:t>
          </a:r>
          <a:endParaRPr lang="en-US" dirty="0"/>
        </a:p>
      </dgm:t>
    </dgm:pt>
    <dgm:pt modelId="{672A4162-D351-45CA-B543-3CFAB311C56D}" type="parTrans" cxnId="{5DEABEB1-26E2-45BD-BE2D-0F62AAD8C568}">
      <dgm:prSet/>
      <dgm:spPr/>
      <dgm:t>
        <a:bodyPr/>
        <a:lstStyle/>
        <a:p>
          <a:endParaRPr lang="en-US"/>
        </a:p>
      </dgm:t>
    </dgm:pt>
    <dgm:pt modelId="{1A809E6C-CE9D-4BB5-90FC-31FC6F42FC15}" type="sibTrans" cxnId="{5DEABEB1-26E2-45BD-BE2D-0F62AAD8C568}">
      <dgm:prSet/>
      <dgm:spPr/>
      <dgm:t>
        <a:bodyPr/>
        <a:lstStyle/>
        <a:p>
          <a:endParaRPr lang="en-US"/>
        </a:p>
      </dgm:t>
    </dgm:pt>
    <dgm:pt modelId="{4CDD648C-ABED-4A28-89F3-73D7939F09D9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Male-</a:t>
          </a:r>
          <a:r>
            <a:rPr lang="ne-NP" dirty="0" smtClean="0">
              <a:solidFill>
                <a:srgbClr val="FF0000"/>
              </a:solidFill>
            </a:rPr>
            <a:t>२५०</a:t>
          </a:r>
          <a:endParaRPr lang="en-US" dirty="0">
            <a:solidFill>
              <a:srgbClr val="FF0000"/>
            </a:solidFill>
          </a:endParaRPr>
        </a:p>
      </dgm:t>
    </dgm:pt>
    <dgm:pt modelId="{C46F7641-3E4B-4F6B-8D2C-A7A1117F9824}" type="parTrans" cxnId="{EDF9D9E2-990B-474C-8BDA-8434373153A7}">
      <dgm:prSet/>
      <dgm:spPr/>
      <dgm:t>
        <a:bodyPr/>
        <a:lstStyle/>
        <a:p>
          <a:endParaRPr lang="en-US"/>
        </a:p>
      </dgm:t>
    </dgm:pt>
    <dgm:pt modelId="{E6B4011A-E4A3-4003-A763-8DAA032E17F5}" type="sibTrans" cxnId="{EDF9D9E2-990B-474C-8BDA-8434373153A7}">
      <dgm:prSet/>
      <dgm:spPr/>
      <dgm:t>
        <a:bodyPr/>
        <a:lstStyle/>
        <a:p>
          <a:endParaRPr lang="en-US"/>
        </a:p>
      </dgm:t>
    </dgm:pt>
    <dgm:pt modelId="{FB7A9512-4450-4017-84B8-86F627F7382D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Female.2</a:t>
          </a:r>
          <a:r>
            <a:rPr lang="ne-NP" dirty="0" smtClean="0">
              <a:solidFill>
                <a:srgbClr val="FF0000"/>
              </a:solidFill>
            </a:rPr>
            <a:t>३४</a:t>
          </a:r>
          <a:endParaRPr lang="en-US" dirty="0">
            <a:solidFill>
              <a:srgbClr val="FF0000"/>
            </a:solidFill>
          </a:endParaRPr>
        </a:p>
      </dgm:t>
    </dgm:pt>
    <dgm:pt modelId="{8B520CB8-28C5-4293-A120-104E3437CBE4}" type="parTrans" cxnId="{A7C7C5A7-BEB4-44C6-B9FA-538BC08CC14B}">
      <dgm:prSet/>
      <dgm:spPr/>
      <dgm:t>
        <a:bodyPr/>
        <a:lstStyle/>
        <a:p>
          <a:endParaRPr lang="en-US"/>
        </a:p>
      </dgm:t>
    </dgm:pt>
    <dgm:pt modelId="{F9B9D23F-BAD1-4A30-B029-B7A440CB725A}" type="sibTrans" cxnId="{A7C7C5A7-BEB4-44C6-B9FA-538BC08CC14B}">
      <dgm:prSet/>
      <dgm:spPr/>
      <dgm:t>
        <a:bodyPr/>
        <a:lstStyle/>
        <a:p>
          <a:endParaRPr lang="en-US"/>
        </a:p>
      </dgm:t>
    </dgm:pt>
    <dgm:pt modelId="{4B91E171-A6CB-477F-AB68-45E3C5E87AFF}" type="pres">
      <dgm:prSet presAssocID="{DEF15E52-B390-4CE8-B4E5-154EF42B138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3B70BDA-5EC1-4E07-8684-C3E72A07C9E1}" type="pres">
      <dgm:prSet presAssocID="{07B93E6A-AB94-4AFE-9FE4-FF70F1E34A35}" presName="Accent1" presStyleCnt="0"/>
      <dgm:spPr/>
    </dgm:pt>
    <dgm:pt modelId="{964E9A1D-3CAC-4DB2-A5AE-8240712007F8}" type="pres">
      <dgm:prSet presAssocID="{07B93E6A-AB94-4AFE-9FE4-FF70F1E34A35}" presName="Accent" presStyleLbl="node1" presStyleIdx="0" presStyleCnt="1"/>
      <dgm:spPr/>
    </dgm:pt>
    <dgm:pt modelId="{2C1A6F04-6EEF-402E-854D-92EE4BC34332}" type="pres">
      <dgm:prSet presAssocID="{07B93E6A-AB94-4AFE-9FE4-FF70F1E34A35}" presName="Child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D8753-41C6-4A60-AB8B-0514BB0DDE93}" type="pres">
      <dgm:prSet presAssocID="{07B93E6A-AB94-4AFE-9FE4-FF70F1E34A35}" presName="Parent1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B3A356-3EBF-4C29-A303-B25846F87459}" type="presOf" srcId="{4CDD648C-ABED-4A28-89F3-73D7939F09D9}" destId="{2C1A6F04-6EEF-402E-854D-92EE4BC34332}" srcOrd="0" destOrd="0" presId="urn:microsoft.com/office/officeart/2009/layout/CircleArrowProcess"/>
    <dgm:cxn modelId="{5DEABEB1-26E2-45BD-BE2D-0F62AAD8C568}" srcId="{DEF15E52-B390-4CE8-B4E5-154EF42B138C}" destId="{07B93E6A-AB94-4AFE-9FE4-FF70F1E34A35}" srcOrd="0" destOrd="0" parTransId="{672A4162-D351-45CA-B543-3CFAB311C56D}" sibTransId="{1A809E6C-CE9D-4BB5-90FC-31FC6F42FC15}"/>
    <dgm:cxn modelId="{1E288614-5473-48CA-BFBF-E0CF0041A65B}" type="presOf" srcId="{FB7A9512-4450-4017-84B8-86F627F7382D}" destId="{2C1A6F04-6EEF-402E-854D-92EE4BC34332}" srcOrd="0" destOrd="1" presId="urn:microsoft.com/office/officeart/2009/layout/CircleArrowProcess"/>
    <dgm:cxn modelId="{A7C7C5A7-BEB4-44C6-B9FA-538BC08CC14B}" srcId="{07B93E6A-AB94-4AFE-9FE4-FF70F1E34A35}" destId="{FB7A9512-4450-4017-84B8-86F627F7382D}" srcOrd="1" destOrd="0" parTransId="{8B520CB8-28C5-4293-A120-104E3437CBE4}" sibTransId="{F9B9D23F-BAD1-4A30-B029-B7A440CB725A}"/>
    <dgm:cxn modelId="{F7A132CD-5E48-4DB5-BEFE-98D193A656BD}" type="presOf" srcId="{DEF15E52-B390-4CE8-B4E5-154EF42B138C}" destId="{4B91E171-A6CB-477F-AB68-45E3C5E87AFF}" srcOrd="0" destOrd="0" presId="urn:microsoft.com/office/officeart/2009/layout/CircleArrowProcess"/>
    <dgm:cxn modelId="{EDF9D9E2-990B-474C-8BDA-8434373153A7}" srcId="{07B93E6A-AB94-4AFE-9FE4-FF70F1E34A35}" destId="{4CDD648C-ABED-4A28-89F3-73D7939F09D9}" srcOrd="0" destOrd="0" parTransId="{C46F7641-3E4B-4F6B-8D2C-A7A1117F9824}" sibTransId="{E6B4011A-E4A3-4003-A763-8DAA032E17F5}"/>
    <dgm:cxn modelId="{DCA0CF6C-04CB-4A8E-AC92-CC53E47BECDF}" type="presOf" srcId="{07B93E6A-AB94-4AFE-9FE4-FF70F1E34A35}" destId="{E1CD8753-41C6-4A60-AB8B-0514BB0DDE93}" srcOrd="0" destOrd="0" presId="urn:microsoft.com/office/officeart/2009/layout/CircleArrowProcess"/>
    <dgm:cxn modelId="{4F7E407F-DB0D-44D2-A1B6-11E93327E62E}" type="presParOf" srcId="{4B91E171-A6CB-477F-AB68-45E3C5E87AFF}" destId="{13B70BDA-5EC1-4E07-8684-C3E72A07C9E1}" srcOrd="0" destOrd="0" presId="urn:microsoft.com/office/officeart/2009/layout/CircleArrowProcess"/>
    <dgm:cxn modelId="{B1034449-470B-4651-BB9C-86EF4F0F2E66}" type="presParOf" srcId="{13B70BDA-5EC1-4E07-8684-C3E72A07C9E1}" destId="{964E9A1D-3CAC-4DB2-A5AE-8240712007F8}" srcOrd="0" destOrd="0" presId="urn:microsoft.com/office/officeart/2009/layout/CircleArrowProcess"/>
    <dgm:cxn modelId="{02D97EB2-ECBA-4F0C-816F-0D242435F82E}" type="presParOf" srcId="{4B91E171-A6CB-477F-AB68-45E3C5E87AFF}" destId="{2C1A6F04-6EEF-402E-854D-92EE4BC34332}" srcOrd="1" destOrd="0" presId="urn:microsoft.com/office/officeart/2009/layout/CircleArrowProcess"/>
    <dgm:cxn modelId="{2F23C2FF-8CE0-483F-934A-004450EFF2A6}" type="presParOf" srcId="{4B91E171-A6CB-477F-AB68-45E3C5E87AFF}" destId="{E1CD8753-41C6-4A60-AB8B-0514BB0DDE93}" srcOrd="2" destOrd="0" presId="urn:microsoft.com/office/officeart/2009/layout/CircleArrowProcess"/>
  </dgm:cxnLst>
  <dgm:bg>
    <a:solidFill>
      <a:srgbClr val="00B05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799640-100E-4551-9DFC-C2C246DA7151}" type="doc">
      <dgm:prSet loTypeId="urn:microsoft.com/office/officeart/2005/8/layout/radial2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623BCDD-BAB0-4548-804B-7E4CAD1CE1F0}">
      <dgm:prSet phldrT="[Text]" custT="1"/>
      <dgm:spPr/>
      <dgm:t>
        <a:bodyPr/>
        <a:lstStyle/>
        <a:p>
          <a:r>
            <a:rPr lang="ne-NP" sz="1400" dirty="0" smtClean="0">
              <a:solidFill>
                <a:schemeClr val="tx1"/>
              </a:solidFill>
            </a:rPr>
            <a:t>राष्ट्रिय बालदिवस सम्बन्धी  कार्यक्रम</a:t>
          </a:r>
          <a:endParaRPr lang="en-US" sz="1400" dirty="0">
            <a:solidFill>
              <a:schemeClr val="tx1"/>
            </a:solidFill>
          </a:endParaRPr>
        </a:p>
      </dgm:t>
    </dgm:pt>
    <dgm:pt modelId="{3EB8930C-AB42-469C-888B-66CCC921C4E8}" type="parTrans" cxnId="{6F9E154D-8B0B-4CD8-81FA-2FC9A009C468}">
      <dgm:prSet/>
      <dgm:spPr/>
      <dgm:t>
        <a:bodyPr/>
        <a:lstStyle/>
        <a:p>
          <a:endParaRPr lang="en-US"/>
        </a:p>
      </dgm:t>
    </dgm:pt>
    <dgm:pt modelId="{60D17978-9B00-4BB5-B054-E887924A84CF}" type="sibTrans" cxnId="{6F9E154D-8B0B-4CD8-81FA-2FC9A009C468}">
      <dgm:prSet/>
      <dgm:spPr/>
      <dgm:t>
        <a:bodyPr/>
        <a:lstStyle/>
        <a:p>
          <a:endParaRPr lang="en-US"/>
        </a:p>
      </dgm:t>
    </dgm:pt>
    <dgm:pt modelId="{47DC12E1-6075-4B65-BE73-504C75A1AEA2}">
      <dgm:prSet phldrT="[Text]" custT="1"/>
      <dgm:spPr/>
      <dgm:t>
        <a:bodyPr/>
        <a:lstStyle/>
        <a:p>
          <a:r>
            <a:rPr lang="ne-NP" sz="1400" dirty="0" smtClean="0"/>
            <a:t>हाजिरी जवाफ प्रतियोगिता</a:t>
          </a:r>
          <a:endParaRPr lang="en-US" sz="1400" dirty="0"/>
        </a:p>
      </dgm:t>
    </dgm:pt>
    <dgm:pt modelId="{28147898-E60A-4A66-8F45-0059563854D3}" type="parTrans" cxnId="{04E97907-C54F-4D75-B7B7-B361F855A091}">
      <dgm:prSet/>
      <dgm:spPr/>
      <dgm:t>
        <a:bodyPr/>
        <a:lstStyle/>
        <a:p>
          <a:endParaRPr lang="en-US"/>
        </a:p>
      </dgm:t>
    </dgm:pt>
    <dgm:pt modelId="{4BF53F82-A3F1-4D5F-B0A5-D82FF5A0E15A}" type="sibTrans" cxnId="{04E97907-C54F-4D75-B7B7-B361F855A091}">
      <dgm:prSet/>
      <dgm:spPr/>
      <dgm:t>
        <a:bodyPr/>
        <a:lstStyle/>
        <a:p>
          <a:endParaRPr lang="en-US"/>
        </a:p>
      </dgm:t>
    </dgm:pt>
    <dgm:pt modelId="{4643C3E4-E7D3-481C-A3B8-ED90F7457432}">
      <dgm:prSet phldrT="[Text]" custT="1"/>
      <dgm:spPr/>
      <dgm:t>
        <a:bodyPr/>
        <a:lstStyle/>
        <a:p>
          <a:r>
            <a:rPr lang="ne-NP" sz="1400" dirty="0" smtClean="0"/>
            <a:t>बालबालिकाद्धारा नगर प्रमुखलाई पत्र लेखन कार्यक्रम</a:t>
          </a:r>
          <a:endParaRPr lang="en-US" sz="1400" dirty="0"/>
        </a:p>
      </dgm:t>
    </dgm:pt>
    <dgm:pt modelId="{23044528-8B8F-4871-A496-9CBA6D5637C2}" type="parTrans" cxnId="{3FB15507-F90D-4A89-850C-C18932D93934}">
      <dgm:prSet/>
      <dgm:spPr/>
      <dgm:t>
        <a:bodyPr/>
        <a:lstStyle/>
        <a:p>
          <a:endParaRPr lang="en-US"/>
        </a:p>
      </dgm:t>
    </dgm:pt>
    <dgm:pt modelId="{4F68E32A-C5D4-4744-8EC2-85970AF1BBB1}" type="sibTrans" cxnId="{3FB15507-F90D-4A89-850C-C18932D93934}">
      <dgm:prSet/>
      <dgm:spPr/>
      <dgm:t>
        <a:bodyPr/>
        <a:lstStyle/>
        <a:p>
          <a:endParaRPr lang="en-US"/>
        </a:p>
      </dgm:t>
    </dgm:pt>
    <dgm:pt modelId="{A3116DF4-A20D-4D1A-9264-2501CDE9523B}">
      <dgm:prSet phldrT="[Text]" custT="1"/>
      <dgm:spPr/>
      <dgm:t>
        <a:bodyPr/>
        <a:lstStyle/>
        <a:p>
          <a:r>
            <a:rPr lang="ne-NP" sz="1400" dirty="0" smtClean="0">
              <a:solidFill>
                <a:schemeClr val="tx1"/>
              </a:solidFill>
              <a:cs typeface="Kalimati" panose="00000400000000000000" pitchFamily="2"/>
            </a:rPr>
            <a:t>लैङ्गिक हिंसा विरुद्धको  १६ दिने अभियान ( हामि सबैको प्रतिवद्धता लैअक हिसा विरुद्धको एक्यवद्धता </a:t>
          </a:r>
          <a:endParaRPr lang="en-US" sz="1400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102BA80F-BBB2-4FBC-868F-9D81600FC370}" type="parTrans" cxnId="{F15BBC87-C447-4522-BE7B-C06888470A21}">
      <dgm:prSet/>
      <dgm:spPr/>
      <dgm:t>
        <a:bodyPr/>
        <a:lstStyle/>
        <a:p>
          <a:endParaRPr lang="en-US"/>
        </a:p>
      </dgm:t>
    </dgm:pt>
    <dgm:pt modelId="{14FCD5CE-E4BD-466C-BBF8-4EB90CD21CB2}" type="sibTrans" cxnId="{F15BBC87-C447-4522-BE7B-C06888470A21}">
      <dgm:prSet/>
      <dgm:spPr/>
      <dgm:t>
        <a:bodyPr/>
        <a:lstStyle/>
        <a:p>
          <a:endParaRPr lang="en-US"/>
        </a:p>
      </dgm:t>
    </dgm:pt>
    <dgm:pt modelId="{1B73FC0F-08A6-4157-BC40-C83977309A48}">
      <dgm:prSet phldrT="[Text]" custT="1"/>
      <dgm:spPr/>
      <dgm:t>
        <a:bodyPr/>
        <a:lstStyle/>
        <a:p>
          <a:r>
            <a:rPr lang="ne-NP" sz="1200" dirty="0" smtClean="0">
              <a:cs typeface="Kalimati" panose="00000400000000000000" pitchFamily="2"/>
            </a:rPr>
            <a:t>१६ दिने अभियानको औपचारिक उद्धाटन बेनपा ५ देखि</a:t>
          </a:r>
          <a:endParaRPr lang="en-US" sz="1200" dirty="0">
            <a:cs typeface="Kalimati" panose="00000400000000000000" pitchFamily="2"/>
          </a:endParaRPr>
        </a:p>
      </dgm:t>
    </dgm:pt>
    <dgm:pt modelId="{26DD3BF7-568B-4836-AD26-A97598DBB734}" type="parTrans" cxnId="{7A14AE96-98E7-482C-B80E-DD5E9FE5CB66}">
      <dgm:prSet/>
      <dgm:spPr/>
      <dgm:t>
        <a:bodyPr/>
        <a:lstStyle/>
        <a:p>
          <a:endParaRPr lang="en-US"/>
        </a:p>
      </dgm:t>
    </dgm:pt>
    <dgm:pt modelId="{D581F0F7-5E82-4522-A187-C3061669C339}" type="sibTrans" cxnId="{7A14AE96-98E7-482C-B80E-DD5E9FE5CB66}">
      <dgm:prSet/>
      <dgm:spPr/>
      <dgm:t>
        <a:bodyPr/>
        <a:lstStyle/>
        <a:p>
          <a:endParaRPr lang="en-US"/>
        </a:p>
      </dgm:t>
    </dgm:pt>
    <dgm:pt modelId="{6F82854B-490A-458D-8556-62C29C62B694}">
      <dgm:prSet phldrT="[Text]" custT="1"/>
      <dgm:spPr/>
      <dgm:t>
        <a:bodyPr/>
        <a:lstStyle/>
        <a:p>
          <a:r>
            <a:rPr lang="ne-NP" sz="1200" dirty="0" smtClean="0">
              <a:cs typeface="Kalimati" panose="00000400000000000000" pitchFamily="2"/>
            </a:rPr>
            <a:t>लैङ्गिक हिंसा विरुद्ध र अपांगता भएका व्याक्तिहरुको अधिकार सम्बन्धी सचेतना कार्यक्रम, अन्तराष्ट्रिय अपांङ्गता दिवस र मानव अधिकार दिवस  सम्बन्धी कार्यक्रम</a:t>
          </a:r>
          <a:endParaRPr lang="en-US" sz="1200" dirty="0">
            <a:cs typeface="Kalimati" panose="00000400000000000000" pitchFamily="2"/>
          </a:endParaRPr>
        </a:p>
      </dgm:t>
    </dgm:pt>
    <dgm:pt modelId="{B9974381-7B02-425B-9F47-822057A2FA55}" type="parTrans" cxnId="{254D71F8-3A2F-45E1-9D9B-F2B0679FBD2C}">
      <dgm:prSet/>
      <dgm:spPr/>
      <dgm:t>
        <a:bodyPr/>
        <a:lstStyle/>
        <a:p>
          <a:endParaRPr lang="en-US"/>
        </a:p>
      </dgm:t>
    </dgm:pt>
    <dgm:pt modelId="{5EAF30D8-B84E-4906-AF1F-9A556DEC2372}" type="sibTrans" cxnId="{254D71F8-3A2F-45E1-9D9B-F2B0679FBD2C}">
      <dgm:prSet/>
      <dgm:spPr/>
      <dgm:t>
        <a:bodyPr/>
        <a:lstStyle/>
        <a:p>
          <a:endParaRPr lang="en-US"/>
        </a:p>
      </dgm:t>
    </dgm:pt>
    <dgm:pt modelId="{99BE0936-2FF2-4F20-90C2-68E95EEECC1E}">
      <dgm:prSet phldrT="[Text]" custT="1"/>
      <dgm:spPr/>
      <dgm:t>
        <a:bodyPr/>
        <a:lstStyle/>
        <a:p>
          <a:r>
            <a:rPr lang="ne-NP" sz="1600" b="1" dirty="0" smtClean="0">
              <a:solidFill>
                <a:schemeClr val="tx1"/>
              </a:solidFill>
              <a:cs typeface="Kalimati" panose="00000400000000000000" pitchFamily="2"/>
            </a:rPr>
            <a:t>अन्तराष्ट्रिय श्रमिक महिला दिवस मार्च ८</a:t>
          </a:r>
          <a:endParaRPr lang="en-US" sz="16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8EC84235-8320-42C0-A1B9-3653CFEFF447}" type="parTrans" cxnId="{C5BADEA4-41AF-4F64-A0B6-35EA6619B0D8}">
      <dgm:prSet/>
      <dgm:spPr/>
      <dgm:t>
        <a:bodyPr/>
        <a:lstStyle/>
        <a:p>
          <a:endParaRPr lang="en-US"/>
        </a:p>
      </dgm:t>
    </dgm:pt>
    <dgm:pt modelId="{3872E25B-CEF8-445C-B664-845F7691E934}" type="sibTrans" cxnId="{C5BADEA4-41AF-4F64-A0B6-35EA6619B0D8}">
      <dgm:prSet/>
      <dgm:spPr/>
      <dgm:t>
        <a:bodyPr/>
        <a:lstStyle/>
        <a:p>
          <a:endParaRPr lang="en-US"/>
        </a:p>
      </dgm:t>
    </dgm:pt>
    <dgm:pt modelId="{1CACBD6C-8E16-4E7B-B9D1-626B6B5894C2}">
      <dgm:prSet phldrT="[Text]" custT="1"/>
      <dgm:spPr/>
      <dgm:t>
        <a:bodyPr/>
        <a:lstStyle/>
        <a:p>
          <a:r>
            <a:rPr lang="ne-NP" sz="1400" dirty="0" smtClean="0">
              <a:cs typeface="Kalimati" panose="00000400000000000000" pitchFamily="2"/>
            </a:rPr>
            <a:t> बालमैत्री भवनको सहित कार्यक्रमको उद्ञाटन</a:t>
          </a:r>
          <a:endParaRPr lang="en-US" sz="1400" dirty="0">
            <a:cs typeface="Kalimati" panose="00000400000000000000" pitchFamily="2"/>
          </a:endParaRPr>
        </a:p>
      </dgm:t>
    </dgm:pt>
    <dgm:pt modelId="{5A57E55E-25A6-4C54-A5DA-5C55423D4BDA}" type="parTrans" cxnId="{5C6A66B3-94AD-4E78-9EC5-497C303C7151}">
      <dgm:prSet/>
      <dgm:spPr/>
      <dgm:t>
        <a:bodyPr/>
        <a:lstStyle/>
        <a:p>
          <a:endParaRPr lang="en-US"/>
        </a:p>
      </dgm:t>
    </dgm:pt>
    <dgm:pt modelId="{5B8E64E2-4E6D-4DC9-B0A9-8F5D5463A1E0}" type="sibTrans" cxnId="{5C6A66B3-94AD-4E78-9EC5-497C303C7151}">
      <dgm:prSet/>
      <dgm:spPr/>
      <dgm:t>
        <a:bodyPr/>
        <a:lstStyle/>
        <a:p>
          <a:endParaRPr lang="en-US"/>
        </a:p>
      </dgm:t>
    </dgm:pt>
    <dgm:pt modelId="{5255E740-4FEC-421E-9870-EBCD50D39BA6}">
      <dgm:prSet phldrT="[Text]" custT="1"/>
      <dgm:spPr/>
      <dgm:t>
        <a:bodyPr/>
        <a:lstStyle/>
        <a:p>
          <a:r>
            <a:rPr lang="ne-NP" sz="1400" dirty="0" smtClean="0">
              <a:cs typeface="Kalimati" panose="00000400000000000000" pitchFamily="2"/>
            </a:rPr>
            <a:t>रक्तदान कार्यक्रम</a:t>
          </a:r>
          <a:endParaRPr lang="en-US" sz="1400" dirty="0">
            <a:cs typeface="Kalimati" panose="00000400000000000000" pitchFamily="2"/>
          </a:endParaRPr>
        </a:p>
      </dgm:t>
    </dgm:pt>
    <dgm:pt modelId="{99026A77-EAEE-477C-9839-A6789D09DE88}" type="parTrans" cxnId="{E3D89E6D-37C9-4A79-9579-27798015C2D3}">
      <dgm:prSet/>
      <dgm:spPr/>
      <dgm:t>
        <a:bodyPr/>
        <a:lstStyle/>
        <a:p>
          <a:endParaRPr lang="en-US"/>
        </a:p>
      </dgm:t>
    </dgm:pt>
    <dgm:pt modelId="{14507998-FE59-4702-8F7A-5D83B71BEDBF}" type="sibTrans" cxnId="{E3D89E6D-37C9-4A79-9579-27798015C2D3}">
      <dgm:prSet/>
      <dgm:spPr/>
      <dgm:t>
        <a:bodyPr/>
        <a:lstStyle/>
        <a:p>
          <a:endParaRPr lang="en-US"/>
        </a:p>
      </dgm:t>
    </dgm:pt>
    <dgm:pt modelId="{0015FAE6-A3D2-4D16-8F58-A754EF474EE2}" type="pres">
      <dgm:prSet presAssocID="{16799640-100E-4551-9DFC-C2C246DA715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EB41A8-D6A0-4EF0-85FC-F8ACDF7982D3}" type="pres">
      <dgm:prSet presAssocID="{16799640-100E-4551-9DFC-C2C246DA7151}" presName="cycle" presStyleCnt="0"/>
      <dgm:spPr/>
    </dgm:pt>
    <dgm:pt modelId="{9A6AE7CC-9CD5-4F02-9A4B-65D44CE7CD89}" type="pres">
      <dgm:prSet presAssocID="{16799640-100E-4551-9DFC-C2C246DA7151}" presName="centerShape" presStyleCnt="0"/>
      <dgm:spPr/>
    </dgm:pt>
    <dgm:pt modelId="{24EC93E8-9B18-44D3-8F5E-DB0F3E609451}" type="pres">
      <dgm:prSet presAssocID="{16799640-100E-4551-9DFC-C2C246DA7151}" presName="connSite" presStyleLbl="node1" presStyleIdx="0" presStyleCnt="4"/>
      <dgm:spPr/>
    </dgm:pt>
    <dgm:pt modelId="{35F6219C-704F-4D0F-9607-B44EBFF86208}" type="pres">
      <dgm:prSet presAssocID="{16799640-100E-4551-9DFC-C2C246DA7151}" presName="visible" presStyleLbl="node1" presStyleIdx="0" presStyleCnt="4" custLinFactNeighborX="-50374" custLinFactNeighborY="-9883"/>
      <dgm:spPr/>
    </dgm:pt>
    <dgm:pt modelId="{D2AFBF82-D6D2-4D97-9ECE-ADBB3063C854}" type="pres">
      <dgm:prSet presAssocID="{3EB8930C-AB42-469C-888B-66CCC921C4E8}" presName="Name25" presStyleLbl="parChTrans1D1" presStyleIdx="0" presStyleCnt="3"/>
      <dgm:spPr/>
      <dgm:t>
        <a:bodyPr/>
        <a:lstStyle/>
        <a:p>
          <a:endParaRPr lang="en-US"/>
        </a:p>
      </dgm:t>
    </dgm:pt>
    <dgm:pt modelId="{74EDD006-51CC-4360-831C-EC43624A4BE1}" type="pres">
      <dgm:prSet presAssocID="{0623BCDD-BAB0-4548-804B-7E4CAD1CE1F0}" presName="node" presStyleCnt="0"/>
      <dgm:spPr/>
    </dgm:pt>
    <dgm:pt modelId="{C7E75598-9951-40F7-928C-6C4D188AD130}" type="pres">
      <dgm:prSet presAssocID="{0623BCDD-BAB0-4548-804B-7E4CAD1CE1F0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2A5C0-563A-409E-A842-80788355D9CC}" type="pres">
      <dgm:prSet presAssocID="{0623BCDD-BAB0-4548-804B-7E4CAD1CE1F0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33537A-9071-4FAD-956F-E93FDD216F58}" type="pres">
      <dgm:prSet presAssocID="{102BA80F-BBB2-4FBC-868F-9D81600FC370}" presName="Name25" presStyleLbl="parChTrans1D1" presStyleIdx="1" presStyleCnt="3"/>
      <dgm:spPr/>
      <dgm:t>
        <a:bodyPr/>
        <a:lstStyle/>
        <a:p>
          <a:endParaRPr lang="en-US"/>
        </a:p>
      </dgm:t>
    </dgm:pt>
    <dgm:pt modelId="{3C2AFBCB-D641-4F37-A73E-C1508BEAEAB7}" type="pres">
      <dgm:prSet presAssocID="{A3116DF4-A20D-4D1A-9264-2501CDE9523B}" presName="node" presStyleCnt="0"/>
      <dgm:spPr/>
    </dgm:pt>
    <dgm:pt modelId="{2D9F4387-DAD2-4563-85AA-321F0BBBB91A}" type="pres">
      <dgm:prSet presAssocID="{A3116DF4-A20D-4D1A-9264-2501CDE9523B}" presName="parentNode" presStyleLbl="node1" presStyleIdx="2" presStyleCnt="4" custScaleX="125176" custScaleY="141585" custLinFactNeighborX="-24326" custLinFactNeighborY="-2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B18C3-EF8C-42FA-8425-2980BEE4FA41}" type="pres">
      <dgm:prSet presAssocID="{A3116DF4-A20D-4D1A-9264-2501CDE9523B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296D7-CB78-4894-8C42-751C802EC39E}" type="pres">
      <dgm:prSet presAssocID="{8EC84235-8320-42C0-A1B9-3653CFEFF447}" presName="Name25" presStyleLbl="parChTrans1D1" presStyleIdx="2" presStyleCnt="3"/>
      <dgm:spPr/>
      <dgm:t>
        <a:bodyPr/>
        <a:lstStyle/>
        <a:p>
          <a:endParaRPr lang="en-US"/>
        </a:p>
      </dgm:t>
    </dgm:pt>
    <dgm:pt modelId="{D97342DB-A189-4EFB-B61E-15EF1AD09B32}" type="pres">
      <dgm:prSet presAssocID="{99BE0936-2FF2-4F20-90C2-68E95EEECC1E}" presName="node" presStyleCnt="0"/>
      <dgm:spPr/>
    </dgm:pt>
    <dgm:pt modelId="{1B1C89B6-B5A3-4CFC-956D-6695D7B2C73F}" type="pres">
      <dgm:prSet presAssocID="{99BE0936-2FF2-4F20-90C2-68E95EEECC1E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66063-763A-4A45-B92B-EC9F29122A4B}" type="pres">
      <dgm:prSet presAssocID="{99BE0936-2FF2-4F20-90C2-68E95EEECC1E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A0E085-91D1-41F2-BC33-EFE700AE06D5}" type="presOf" srcId="{6F82854B-490A-458D-8556-62C29C62B694}" destId="{877B18C3-EF8C-42FA-8425-2980BEE4FA41}" srcOrd="0" destOrd="1" presId="urn:microsoft.com/office/officeart/2005/8/layout/radial2"/>
    <dgm:cxn modelId="{9E97ABBA-33BC-4ED6-B8BE-C8E0A64F024F}" type="presOf" srcId="{47DC12E1-6075-4B65-BE73-504C75A1AEA2}" destId="{2082A5C0-563A-409E-A842-80788355D9CC}" srcOrd="0" destOrd="0" presId="urn:microsoft.com/office/officeart/2005/8/layout/radial2"/>
    <dgm:cxn modelId="{F15BBC87-C447-4522-BE7B-C06888470A21}" srcId="{16799640-100E-4551-9DFC-C2C246DA7151}" destId="{A3116DF4-A20D-4D1A-9264-2501CDE9523B}" srcOrd="1" destOrd="0" parTransId="{102BA80F-BBB2-4FBC-868F-9D81600FC370}" sibTransId="{14FCD5CE-E4BD-466C-BBF8-4EB90CD21CB2}"/>
    <dgm:cxn modelId="{E3D89E6D-37C9-4A79-9579-27798015C2D3}" srcId="{99BE0936-2FF2-4F20-90C2-68E95EEECC1E}" destId="{5255E740-4FEC-421E-9870-EBCD50D39BA6}" srcOrd="1" destOrd="0" parTransId="{99026A77-EAEE-477C-9839-A6789D09DE88}" sibTransId="{14507998-FE59-4702-8F7A-5D83B71BEDBF}"/>
    <dgm:cxn modelId="{B23AAA4A-45A7-449F-B62D-1E496B0F97EE}" type="presOf" srcId="{3EB8930C-AB42-469C-888B-66CCC921C4E8}" destId="{D2AFBF82-D6D2-4D97-9ECE-ADBB3063C854}" srcOrd="0" destOrd="0" presId="urn:microsoft.com/office/officeart/2005/8/layout/radial2"/>
    <dgm:cxn modelId="{C5BADEA4-41AF-4F64-A0B6-35EA6619B0D8}" srcId="{16799640-100E-4551-9DFC-C2C246DA7151}" destId="{99BE0936-2FF2-4F20-90C2-68E95EEECC1E}" srcOrd="2" destOrd="0" parTransId="{8EC84235-8320-42C0-A1B9-3653CFEFF447}" sibTransId="{3872E25B-CEF8-445C-B664-845F7691E934}"/>
    <dgm:cxn modelId="{5C6A66B3-94AD-4E78-9EC5-497C303C7151}" srcId="{99BE0936-2FF2-4F20-90C2-68E95EEECC1E}" destId="{1CACBD6C-8E16-4E7B-B9D1-626B6B5894C2}" srcOrd="0" destOrd="0" parTransId="{5A57E55E-25A6-4C54-A5DA-5C55423D4BDA}" sibTransId="{5B8E64E2-4E6D-4DC9-B0A9-8F5D5463A1E0}"/>
    <dgm:cxn modelId="{1AAE2875-05C6-4A08-8BFF-9148E7597889}" type="presOf" srcId="{99BE0936-2FF2-4F20-90C2-68E95EEECC1E}" destId="{1B1C89B6-B5A3-4CFC-956D-6695D7B2C73F}" srcOrd="0" destOrd="0" presId="urn:microsoft.com/office/officeart/2005/8/layout/radial2"/>
    <dgm:cxn modelId="{71DCFEC7-21FE-4357-98E5-790F4393C714}" type="presOf" srcId="{A3116DF4-A20D-4D1A-9264-2501CDE9523B}" destId="{2D9F4387-DAD2-4563-85AA-321F0BBBB91A}" srcOrd="0" destOrd="0" presId="urn:microsoft.com/office/officeart/2005/8/layout/radial2"/>
    <dgm:cxn modelId="{2CC15137-4416-4618-852B-0CD30761E884}" type="presOf" srcId="{1CACBD6C-8E16-4E7B-B9D1-626B6B5894C2}" destId="{E9D66063-763A-4A45-B92B-EC9F29122A4B}" srcOrd="0" destOrd="0" presId="urn:microsoft.com/office/officeart/2005/8/layout/radial2"/>
    <dgm:cxn modelId="{41E6E068-0B2C-4AC4-90AB-D01F417CEDCA}" type="presOf" srcId="{8EC84235-8320-42C0-A1B9-3653CFEFF447}" destId="{1B8296D7-CB78-4894-8C42-751C802EC39E}" srcOrd="0" destOrd="0" presId="urn:microsoft.com/office/officeart/2005/8/layout/radial2"/>
    <dgm:cxn modelId="{9D7EE414-5E06-4517-8715-892E25B3D40E}" type="presOf" srcId="{4643C3E4-E7D3-481C-A3B8-ED90F7457432}" destId="{2082A5C0-563A-409E-A842-80788355D9CC}" srcOrd="0" destOrd="1" presId="urn:microsoft.com/office/officeart/2005/8/layout/radial2"/>
    <dgm:cxn modelId="{22475789-1E83-4408-BDBB-63C8700C8D41}" type="presOf" srcId="{5255E740-4FEC-421E-9870-EBCD50D39BA6}" destId="{E9D66063-763A-4A45-B92B-EC9F29122A4B}" srcOrd="0" destOrd="1" presId="urn:microsoft.com/office/officeart/2005/8/layout/radial2"/>
    <dgm:cxn modelId="{04E97907-C54F-4D75-B7B7-B361F855A091}" srcId="{0623BCDD-BAB0-4548-804B-7E4CAD1CE1F0}" destId="{47DC12E1-6075-4B65-BE73-504C75A1AEA2}" srcOrd="0" destOrd="0" parTransId="{28147898-E60A-4A66-8F45-0059563854D3}" sibTransId="{4BF53F82-A3F1-4D5F-B0A5-D82FF5A0E15A}"/>
    <dgm:cxn modelId="{7A14AE96-98E7-482C-B80E-DD5E9FE5CB66}" srcId="{A3116DF4-A20D-4D1A-9264-2501CDE9523B}" destId="{1B73FC0F-08A6-4157-BC40-C83977309A48}" srcOrd="0" destOrd="0" parTransId="{26DD3BF7-568B-4836-AD26-A97598DBB734}" sibTransId="{D581F0F7-5E82-4522-A187-C3061669C339}"/>
    <dgm:cxn modelId="{342E6EB0-04AD-400A-9F3C-69F9020E9AF0}" type="presOf" srcId="{0623BCDD-BAB0-4548-804B-7E4CAD1CE1F0}" destId="{C7E75598-9951-40F7-928C-6C4D188AD130}" srcOrd="0" destOrd="0" presId="urn:microsoft.com/office/officeart/2005/8/layout/radial2"/>
    <dgm:cxn modelId="{03B26AC2-C190-44B7-B8DF-B698C36C6C18}" type="presOf" srcId="{16799640-100E-4551-9DFC-C2C246DA7151}" destId="{0015FAE6-A3D2-4D16-8F58-A754EF474EE2}" srcOrd="0" destOrd="0" presId="urn:microsoft.com/office/officeart/2005/8/layout/radial2"/>
    <dgm:cxn modelId="{0A5395F5-F473-4CBE-8D87-EC950E2AEB68}" type="presOf" srcId="{1B73FC0F-08A6-4157-BC40-C83977309A48}" destId="{877B18C3-EF8C-42FA-8425-2980BEE4FA41}" srcOrd="0" destOrd="0" presId="urn:microsoft.com/office/officeart/2005/8/layout/radial2"/>
    <dgm:cxn modelId="{254D71F8-3A2F-45E1-9D9B-F2B0679FBD2C}" srcId="{A3116DF4-A20D-4D1A-9264-2501CDE9523B}" destId="{6F82854B-490A-458D-8556-62C29C62B694}" srcOrd="1" destOrd="0" parTransId="{B9974381-7B02-425B-9F47-822057A2FA55}" sibTransId="{5EAF30D8-B84E-4906-AF1F-9A556DEC2372}"/>
    <dgm:cxn modelId="{6F9E154D-8B0B-4CD8-81FA-2FC9A009C468}" srcId="{16799640-100E-4551-9DFC-C2C246DA7151}" destId="{0623BCDD-BAB0-4548-804B-7E4CAD1CE1F0}" srcOrd="0" destOrd="0" parTransId="{3EB8930C-AB42-469C-888B-66CCC921C4E8}" sibTransId="{60D17978-9B00-4BB5-B054-E887924A84CF}"/>
    <dgm:cxn modelId="{3FB15507-F90D-4A89-850C-C18932D93934}" srcId="{0623BCDD-BAB0-4548-804B-7E4CAD1CE1F0}" destId="{4643C3E4-E7D3-481C-A3B8-ED90F7457432}" srcOrd="1" destOrd="0" parTransId="{23044528-8B8F-4871-A496-9CBA6D5637C2}" sibTransId="{4F68E32A-C5D4-4744-8EC2-85970AF1BBB1}"/>
    <dgm:cxn modelId="{69645302-1C7D-4848-BCBD-D19CDB079126}" type="presOf" srcId="{102BA80F-BBB2-4FBC-868F-9D81600FC370}" destId="{CF33537A-9071-4FAD-956F-E93FDD216F58}" srcOrd="0" destOrd="0" presId="urn:microsoft.com/office/officeart/2005/8/layout/radial2"/>
    <dgm:cxn modelId="{D5233141-BEF3-42D4-8F59-A91791D3FC80}" type="presParOf" srcId="{0015FAE6-A3D2-4D16-8F58-A754EF474EE2}" destId="{14EB41A8-D6A0-4EF0-85FC-F8ACDF7982D3}" srcOrd="0" destOrd="0" presId="urn:microsoft.com/office/officeart/2005/8/layout/radial2"/>
    <dgm:cxn modelId="{45F83367-85B1-4E82-AE50-0488357F87EA}" type="presParOf" srcId="{14EB41A8-D6A0-4EF0-85FC-F8ACDF7982D3}" destId="{9A6AE7CC-9CD5-4F02-9A4B-65D44CE7CD89}" srcOrd="0" destOrd="0" presId="urn:microsoft.com/office/officeart/2005/8/layout/radial2"/>
    <dgm:cxn modelId="{C6C2F3CA-F789-4723-9156-F2AC38FA4DF4}" type="presParOf" srcId="{9A6AE7CC-9CD5-4F02-9A4B-65D44CE7CD89}" destId="{24EC93E8-9B18-44D3-8F5E-DB0F3E609451}" srcOrd="0" destOrd="0" presId="urn:microsoft.com/office/officeart/2005/8/layout/radial2"/>
    <dgm:cxn modelId="{E4C2FE60-C231-4136-B93E-A2C3ECD3348D}" type="presParOf" srcId="{9A6AE7CC-9CD5-4F02-9A4B-65D44CE7CD89}" destId="{35F6219C-704F-4D0F-9607-B44EBFF86208}" srcOrd="1" destOrd="0" presId="urn:microsoft.com/office/officeart/2005/8/layout/radial2"/>
    <dgm:cxn modelId="{87CED528-81B2-49B1-9FE5-1408B90A36F9}" type="presParOf" srcId="{14EB41A8-D6A0-4EF0-85FC-F8ACDF7982D3}" destId="{D2AFBF82-D6D2-4D97-9ECE-ADBB3063C854}" srcOrd="1" destOrd="0" presId="urn:microsoft.com/office/officeart/2005/8/layout/radial2"/>
    <dgm:cxn modelId="{98AA7A66-FF7C-4CBB-A626-CF70B8CAAAB5}" type="presParOf" srcId="{14EB41A8-D6A0-4EF0-85FC-F8ACDF7982D3}" destId="{74EDD006-51CC-4360-831C-EC43624A4BE1}" srcOrd="2" destOrd="0" presId="urn:microsoft.com/office/officeart/2005/8/layout/radial2"/>
    <dgm:cxn modelId="{4FE4CA4D-F21E-44D9-8D9F-BFE093963D23}" type="presParOf" srcId="{74EDD006-51CC-4360-831C-EC43624A4BE1}" destId="{C7E75598-9951-40F7-928C-6C4D188AD130}" srcOrd="0" destOrd="0" presId="urn:microsoft.com/office/officeart/2005/8/layout/radial2"/>
    <dgm:cxn modelId="{56D7D21B-8CB2-4EAF-8502-6F63C7431735}" type="presParOf" srcId="{74EDD006-51CC-4360-831C-EC43624A4BE1}" destId="{2082A5C0-563A-409E-A842-80788355D9CC}" srcOrd="1" destOrd="0" presId="urn:microsoft.com/office/officeart/2005/8/layout/radial2"/>
    <dgm:cxn modelId="{786BB57A-1690-41FF-A171-E560CB0427F8}" type="presParOf" srcId="{14EB41A8-D6A0-4EF0-85FC-F8ACDF7982D3}" destId="{CF33537A-9071-4FAD-956F-E93FDD216F58}" srcOrd="3" destOrd="0" presId="urn:microsoft.com/office/officeart/2005/8/layout/radial2"/>
    <dgm:cxn modelId="{AF66F1D8-D9AA-4AD8-97C2-23E7F92030F4}" type="presParOf" srcId="{14EB41A8-D6A0-4EF0-85FC-F8ACDF7982D3}" destId="{3C2AFBCB-D641-4F37-A73E-C1508BEAEAB7}" srcOrd="4" destOrd="0" presId="urn:microsoft.com/office/officeart/2005/8/layout/radial2"/>
    <dgm:cxn modelId="{83283C39-3849-4FB5-999C-7FB2FC3FDD22}" type="presParOf" srcId="{3C2AFBCB-D641-4F37-A73E-C1508BEAEAB7}" destId="{2D9F4387-DAD2-4563-85AA-321F0BBBB91A}" srcOrd="0" destOrd="0" presId="urn:microsoft.com/office/officeart/2005/8/layout/radial2"/>
    <dgm:cxn modelId="{B2BA555F-23EB-45CE-829A-3411A71B8BB7}" type="presParOf" srcId="{3C2AFBCB-D641-4F37-A73E-C1508BEAEAB7}" destId="{877B18C3-EF8C-42FA-8425-2980BEE4FA41}" srcOrd="1" destOrd="0" presId="urn:microsoft.com/office/officeart/2005/8/layout/radial2"/>
    <dgm:cxn modelId="{942EAB04-D25C-4052-BE0E-BB8D27729B7D}" type="presParOf" srcId="{14EB41A8-D6A0-4EF0-85FC-F8ACDF7982D3}" destId="{1B8296D7-CB78-4894-8C42-751C802EC39E}" srcOrd="5" destOrd="0" presId="urn:microsoft.com/office/officeart/2005/8/layout/radial2"/>
    <dgm:cxn modelId="{92A85D81-750B-4205-9C33-A0588F5F5F9F}" type="presParOf" srcId="{14EB41A8-D6A0-4EF0-85FC-F8ACDF7982D3}" destId="{D97342DB-A189-4EFB-B61E-15EF1AD09B32}" srcOrd="6" destOrd="0" presId="urn:microsoft.com/office/officeart/2005/8/layout/radial2"/>
    <dgm:cxn modelId="{01922D44-A4D3-4287-934C-2BF31E83D1A2}" type="presParOf" srcId="{D97342DB-A189-4EFB-B61E-15EF1AD09B32}" destId="{1B1C89B6-B5A3-4CFC-956D-6695D7B2C73F}" srcOrd="0" destOrd="0" presId="urn:microsoft.com/office/officeart/2005/8/layout/radial2"/>
    <dgm:cxn modelId="{C7EDEECE-C729-46D6-A965-DEFCCEF97F4C}" type="presParOf" srcId="{D97342DB-A189-4EFB-B61E-15EF1AD09B32}" destId="{E9D66063-763A-4A45-B92B-EC9F29122A4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BA6209-0DE0-4FA3-9075-3EB208912272}" type="doc">
      <dgm:prSet loTypeId="urn:microsoft.com/office/officeart/2005/8/layout/cycle3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E767ABB-2749-4A2F-A33E-75EBA0DAF162}">
      <dgm:prSet custT="1"/>
      <dgm:spPr/>
      <dgm:t>
        <a:bodyPr/>
        <a:lstStyle/>
        <a:p>
          <a:r>
            <a:rPr lang="ne-NP" sz="1400" b="1" dirty="0" smtClean="0"/>
            <a:t>स्वहेरचाह तालिम( पूर्ण र अतिअशक्त अपाङ्गता भएका संरक्षक/परिवारको सदस्यलाई)</a:t>
          </a:r>
          <a:endParaRPr lang="en-US" sz="1400" b="1" dirty="0"/>
        </a:p>
      </dgm:t>
    </dgm:pt>
    <dgm:pt modelId="{C0781314-9261-43CA-AD38-264ACAA8EE90}" type="parTrans" cxnId="{6DE6AE8A-24CF-46DA-BC01-25BD3CA239D8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1C8644C6-2049-4D9D-A9F6-D3879DBF3756}" type="sibTrans" cxnId="{6DE6AE8A-24CF-46DA-BC01-25BD3CA239D8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BF9119EC-B463-4172-BB55-2773C82BA759}">
      <dgm:prSet custT="1"/>
      <dgm:spPr/>
      <dgm:t>
        <a:bodyPr/>
        <a:lstStyle/>
        <a:p>
          <a:r>
            <a:rPr lang="ne-NP" sz="1400" b="1" dirty="0" smtClean="0"/>
            <a:t>जन्मदोष पहिचानका लागि विद्यालय शिक्षक र नर्सलाई तालिम</a:t>
          </a:r>
          <a:endParaRPr lang="en-US" sz="1400" b="1" dirty="0"/>
        </a:p>
      </dgm:t>
    </dgm:pt>
    <dgm:pt modelId="{DDA7572A-2002-446A-AABB-A10CBA37FB29}" type="parTrans" cxnId="{37E287CE-0579-4C70-BA27-759A8AE1F495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35046ACC-FABF-491C-99CE-AC248F1A9DD6}" type="sibTrans" cxnId="{37E287CE-0579-4C70-BA27-759A8AE1F495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44B00A9C-8289-4C4F-B2D5-83154E90146F}">
      <dgm:prSet custT="1"/>
      <dgm:spPr/>
      <dgm:t>
        <a:bodyPr/>
        <a:lstStyle/>
        <a:p>
          <a:r>
            <a:rPr lang="ne-NP" sz="1400" b="1" dirty="0" smtClean="0">
              <a:latin typeface=" kalimati"/>
            </a:rPr>
            <a:t>ओ.पि.डी र मिलिजुली समुहको नेतृत्व क्षमता विकास तालिम</a:t>
          </a:r>
          <a:endParaRPr lang="en-US" sz="1400" b="1" dirty="0">
            <a:latin typeface=" kalimati"/>
          </a:endParaRPr>
        </a:p>
      </dgm:t>
    </dgm:pt>
    <dgm:pt modelId="{A9E4907C-8A66-46D3-B447-2D7E55DA1726}" type="parTrans" cxnId="{4C501D14-88F8-461C-8E6C-4913891815D8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457F26AD-0138-4898-B5C8-AF88F3258230}" type="sibTrans" cxnId="{4C501D14-88F8-461C-8E6C-4913891815D8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C1B42114-C670-4C15-B773-59E47D1949CD}">
      <dgm:prSet custT="1"/>
      <dgm:spPr/>
      <dgm:t>
        <a:bodyPr/>
        <a:lstStyle/>
        <a:p>
          <a:r>
            <a:rPr lang="ne-NP" sz="1600" b="1" dirty="0" smtClean="0"/>
            <a:t>लैंगिक</a:t>
          </a:r>
          <a:r>
            <a:rPr lang="ne-NP" sz="1600" b="1" baseline="0" dirty="0" smtClean="0"/>
            <a:t> उत्तरदायी बजेट परिक्षण (</a:t>
          </a:r>
          <a:r>
            <a:rPr lang="en-US" sz="1600" b="1" baseline="0" dirty="0" smtClean="0"/>
            <a:t>GRB) </a:t>
          </a:r>
          <a:endParaRPr lang="en-US" sz="1600" b="1" dirty="0"/>
        </a:p>
      </dgm:t>
    </dgm:pt>
    <dgm:pt modelId="{3A725C05-8F22-436C-A249-7E7E8ED3995F}" type="parTrans" cxnId="{4F421603-8496-47DC-BCB5-62C576C0CB5D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2B7CB5E6-A1F7-42FE-B03E-3F0669AD49F1}" type="sibTrans" cxnId="{4F421603-8496-47DC-BCB5-62C576C0CB5D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63EB79F5-AAA6-4073-96A8-15AB0DD8A235}">
      <dgm:prSet custT="1"/>
      <dgm:spPr/>
      <dgm:t>
        <a:bodyPr/>
        <a:lstStyle/>
        <a:p>
          <a:r>
            <a:rPr lang="ne-NP" sz="1400" b="1" dirty="0" smtClean="0"/>
            <a:t> अपाङ्गता भएका ब्याक्तिहरुलाई सहायक सामाग्री वितरण </a:t>
          </a:r>
          <a:endParaRPr lang="en-US" sz="1400" b="1" dirty="0"/>
        </a:p>
      </dgm:t>
    </dgm:pt>
    <dgm:pt modelId="{47C15F13-A11C-4203-A8AB-F5AA6A1E6D15}" type="parTrans" cxnId="{D6D05CC2-DBA0-4A75-83F0-F5241CF78B1E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0AEB8B6E-28ED-4C61-B1E0-7A807EB2F090}" type="sibTrans" cxnId="{D6D05CC2-DBA0-4A75-83F0-F5241CF78B1E}">
      <dgm:prSet/>
      <dgm:spPr/>
      <dgm:t>
        <a:bodyPr/>
        <a:lstStyle/>
        <a:p>
          <a:endParaRPr lang="en-US" sz="2800" b="1">
            <a:solidFill>
              <a:schemeClr val="bg1"/>
            </a:solidFill>
          </a:endParaRPr>
        </a:p>
      </dgm:t>
    </dgm:pt>
    <dgm:pt modelId="{2B3EA46E-CBB5-4E95-A6E9-721AD9D37258}">
      <dgm:prSet custT="1"/>
      <dgm:spPr/>
      <dgm:t>
        <a:bodyPr/>
        <a:lstStyle/>
        <a:p>
          <a:r>
            <a:rPr lang="ne-NP" sz="1400" b="1" dirty="0" smtClean="0"/>
            <a:t>महिला जनप्रतिनिधिको नेतृत्व क्षमता विकास र सशक्तिकरणका लागि ३</a:t>
          </a:r>
          <a:r>
            <a:rPr lang="en-CA" sz="1400" b="1" dirty="0" smtClean="0"/>
            <a:t> </a:t>
          </a:r>
          <a:r>
            <a:rPr lang="ne-NP" sz="1400" b="1" dirty="0" smtClean="0"/>
            <a:t>तालिम सहित </a:t>
          </a:r>
          <a:r>
            <a:rPr lang="ne-NP" sz="1400" dirty="0" smtClean="0"/>
            <a:t>दुई दिने अध्ययन अवलोकन भ्रमण </a:t>
          </a:r>
          <a:endParaRPr lang="en-US" sz="1400" dirty="0"/>
        </a:p>
      </dgm:t>
    </dgm:pt>
    <dgm:pt modelId="{F4288A23-2A11-4DF7-B296-CE38C5DE7DB5}" type="parTrans" cxnId="{9F313CE7-309F-48F9-9B89-5D8E4BB3F188}">
      <dgm:prSet/>
      <dgm:spPr/>
      <dgm:t>
        <a:bodyPr/>
        <a:lstStyle/>
        <a:p>
          <a:endParaRPr lang="en-US"/>
        </a:p>
      </dgm:t>
    </dgm:pt>
    <dgm:pt modelId="{DA64499A-74F2-4ACD-87AA-02021CFDD080}" type="sibTrans" cxnId="{9F313CE7-309F-48F9-9B89-5D8E4BB3F188}">
      <dgm:prSet/>
      <dgm:spPr/>
      <dgm:t>
        <a:bodyPr/>
        <a:lstStyle/>
        <a:p>
          <a:endParaRPr lang="en-US"/>
        </a:p>
      </dgm:t>
    </dgm:pt>
    <dgm:pt modelId="{C2A63F5A-9919-450B-8769-DF44DBA44F33}" type="pres">
      <dgm:prSet presAssocID="{EDBA6209-0DE0-4FA3-9075-3EB2089122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4F369-0935-4ED2-9153-25831076A328}" type="pres">
      <dgm:prSet presAssocID="{EDBA6209-0DE0-4FA3-9075-3EB208912272}" presName="cycle" presStyleCnt="0"/>
      <dgm:spPr/>
      <dgm:t>
        <a:bodyPr/>
        <a:lstStyle/>
        <a:p>
          <a:endParaRPr lang="en-US"/>
        </a:p>
      </dgm:t>
    </dgm:pt>
    <dgm:pt modelId="{727AFF9A-A306-4356-AC9D-D965BAF0D32B}" type="pres">
      <dgm:prSet presAssocID="{63EB79F5-AAA6-4073-96A8-15AB0DD8A235}" presName="nodeFirstNode" presStyleLbl="node1" presStyleIdx="0" presStyleCnt="6" custScaleY="122387" custRadScaleRad="894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71DD9-AF84-4728-9502-25083BE4D4D6}" type="pres">
      <dgm:prSet presAssocID="{0AEB8B6E-28ED-4C61-B1E0-7A807EB2F090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D8E4D803-03FF-47EC-90FD-CD64A427688C}" type="pres">
      <dgm:prSet presAssocID="{C1B42114-C670-4C15-B773-59E47D1949CD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502E1-C713-4505-8D23-EAC3992BFA71}" type="pres">
      <dgm:prSet presAssocID="{44B00A9C-8289-4C4F-B2D5-83154E90146F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C9D82-426C-47B4-AD5E-39C0BEBE8DF7}" type="pres">
      <dgm:prSet presAssocID="{BF9119EC-B463-4172-BB55-2773C82BA759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C34F5-815A-4269-BB0A-C283BB129C9C}" type="pres">
      <dgm:prSet presAssocID="{2B3EA46E-CBB5-4E95-A6E9-721AD9D37258}" presName="nodeFollowingNodes" presStyleLbl="node1" presStyleIdx="4" presStyleCnt="6" custScaleX="132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81969-DC1D-4AFE-8EEE-452B53119578}" type="pres">
      <dgm:prSet presAssocID="{0E767ABB-2749-4A2F-A33E-75EBA0DAF162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569264-1075-42DB-9521-F6F903D63202}" type="presOf" srcId="{2B3EA46E-CBB5-4E95-A6E9-721AD9D37258}" destId="{0EAC34F5-815A-4269-BB0A-C283BB129C9C}" srcOrd="0" destOrd="0" presId="urn:microsoft.com/office/officeart/2005/8/layout/cycle3"/>
    <dgm:cxn modelId="{FC95E54F-B51C-4F0C-A3BB-98131B9290CB}" type="presOf" srcId="{0E767ABB-2749-4A2F-A33E-75EBA0DAF162}" destId="{1E381969-DC1D-4AFE-8EEE-452B53119578}" srcOrd="0" destOrd="0" presId="urn:microsoft.com/office/officeart/2005/8/layout/cycle3"/>
    <dgm:cxn modelId="{6DE6AE8A-24CF-46DA-BC01-25BD3CA239D8}" srcId="{EDBA6209-0DE0-4FA3-9075-3EB208912272}" destId="{0E767ABB-2749-4A2F-A33E-75EBA0DAF162}" srcOrd="5" destOrd="0" parTransId="{C0781314-9261-43CA-AD38-264ACAA8EE90}" sibTransId="{1C8644C6-2049-4D9D-A9F6-D3879DBF3756}"/>
    <dgm:cxn modelId="{37E287CE-0579-4C70-BA27-759A8AE1F495}" srcId="{EDBA6209-0DE0-4FA3-9075-3EB208912272}" destId="{BF9119EC-B463-4172-BB55-2773C82BA759}" srcOrd="3" destOrd="0" parTransId="{DDA7572A-2002-446A-AABB-A10CBA37FB29}" sibTransId="{35046ACC-FABF-491C-99CE-AC248F1A9DD6}"/>
    <dgm:cxn modelId="{0AF82F38-EBED-42B2-9C26-CDFDEAADBFEB}" type="presOf" srcId="{EDBA6209-0DE0-4FA3-9075-3EB208912272}" destId="{C2A63F5A-9919-450B-8769-DF44DBA44F33}" srcOrd="0" destOrd="0" presId="urn:microsoft.com/office/officeart/2005/8/layout/cycle3"/>
    <dgm:cxn modelId="{4C501D14-88F8-461C-8E6C-4913891815D8}" srcId="{EDBA6209-0DE0-4FA3-9075-3EB208912272}" destId="{44B00A9C-8289-4C4F-B2D5-83154E90146F}" srcOrd="2" destOrd="0" parTransId="{A9E4907C-8A66-46D3-B447-2D7E55DA1726}" sibTransId="{457F26AD-0138-4898-B5C8-AF88F3258230}"/>
    <dgm:cxn modelId="{E963C77A-3C59-41DC-AC77-1829F5330CC0}" type="presOf" srcId="{63EB79F5-AAA6-4073-96A8-15AB0DD8A235}" destId="{727AFF9A-A306-4356-AC9D-D965BAF0D32B}" srcOrd="0" destOrd="0" presId="urn:microsoft.com/office/officeart/2005/8/layout/cycle3"/>
    <dgm:cxn modelId="{4F421603-8496-47DC-BCB5-62C576C0CB5D}" srcId="{EDBA6209-0DE0-4FA3-9075-3EB208912272}" destId="{C1B42114-C670-4C15-B773-59E47D1949CD}" srcOrd="1" destOrd="0" parTransId="{3A725C05-8F22-436C-A249-7E7E8ED3995F}" sibTransId="{2B7CB5E6-A1F7-42FE-B03E-3F0669AD49F1}"/>
    <dgm:cxn modelId="{9F313CE7-309F-48F9-9B89-5D8E4BB3F188}" srcId="{EDBA6209-0DE0-4FA3-9075-3EB208912272}" destId="{2B3EA46E-CBB5-4E95-A6E9-721AD9D37258}" srcOrd="4" destOrd="0" parTransId="{F4288A23-2A11-4DF7-B296-CE38C5DE7DB5}" sibTransId="{DA64499A-74F2-4ACD-87AA-02021CFDD080}"/>
    <dgm:cxn modelId="{CA12E663-E5B8-4F3F-BC1D-33C7E53F2B9F}" type="presOf" srcId="{C1B42114-C670-4C15-B773-59E47D1949CD}" destId="{D8E4D803-03FF-47EC-90FD-CD64A427688C}" srcOrd="0" destOrd="0" presId="urn:microsoft.com/office/officeart/2005/8/layout/cycle3"/>
    <dgm:cxn modelId="{16ACDB57-F04C-4827-A5CD-50D51EBC6B63}" type="presOf" srcId="{BF9119EC-B463-4172-BB55-2773C82BA759}" destId="{60BC9D82-426C-47B4-AD5E-39C0BEBE8DF7}" srcOrd="0" destOrd="0" presId="urn:microsoft.com/office/officeart/2005/8/layout/cycle3"/>
    <dgm:cxn modelId="{D6D05CC2-DBA0-4A75-83F0-F5241CF78B1E}" srcId="{EDBA6209-0DE0-4FA3-9075-3EB208912272}" destId="{63EB79F5-AAA6-4073-96A8-15AB0DD8A235}" srcOrd="0" destOrd="0" parTransId="{47C15F13-A11C-4203-A8AB-F5AA6A1E6D15}" sibTransId="{0AEB8B6E-28ED-4C61-B1E0-7A807EB2F090}"/>
    <dgm:cxn modelId="{F4DD1674-EC2D-46A5-AB54-2C95D008EAEC}" type="presOf" srcId="{0AEB8B6E-28ED-4C61-B1E0-7A807EB2F090}" destId="{43A71DD9-AF84-4728-9502-25083BE4D4D6}" srcOrd="0" destOrd="0" presId="urn:microsoft.com/office/officeart/2005/8/layout/cycle3"/>
    <dgm:cxn modelId="{5DAC5C94-5BB0-43AD-8D7D-8D4294628B6B}" type="presOf" srcId="{44B00A9C-8289-4C4F-B2D5-83154E90146F}" destId="{F36502E1-C713-4505-8D23-EAC3992BFA71}" srcOrd="0" destOrd="0" presId="urn:microsoft.com/office/officeart/2005/8/layout/cycle3"/>
    <dgm:cxn modelId="{13524D1D-988D-41EB-84D9-5B96B4201D6C}" type="presParOf" srcId="{C2A63F5A-9919-450B-8769-DF44DBA44F33}" destId="{5AA4F369-0935-4ED2-9153-25831076A328}" srcOrd="0" destOrd="0" presId="urn:microsoft.com/office/officeart/2005/8/layout/cycle3"/>
    <dgm:cxn modelId="{AFFE9B3E-5344-4B3A-9662-3D91C268818F}" type="presParOf" srcId="{5AA4F369-0935-4ED2-9153-25831076A328}" destId="{727AFF9A-A306-4356-AC9D-D965BAF0D32B}" srcOrd="0" destOrd="0" presId="urn:microsoft.com/office/officeart/2005/8/layout/cycle3"/>
    <dgm:cxn modelId="{CC2A84F7-1648-4D09-8B9B-5A5B910965E4}" type="presParOf" srcId="{5AA4F369-0935-4ED2-9153-25831076A328}" destId="{43A71DD9-AF84-4728-9502-25083BE4D4D6}" srcOrd="1" destOrd="0" presId="urn:microsoft.com/office/officeart/2005/8/layout/cycle3"/>
    <dgm:cxn modelId="{3645E1A5-D47E-4CCD-9738-7197681C5362}" type="presParOf" srcId="{5AA4F369-0935-4ED2-9153-25831076A328}" destId="{D8E4D803-03FF-47EC-90FD-CD64A427688C}" srcOrd="2" destOrd="0" presId="urn:microsoft.com/office/officeart/2005/8/layout/cycle3"/>
    <dgm:cxn modelId="{58C3CFBA-E5FB-4B06-9477-7DBD885F17ED}" type="presParOf" srcId="{5AA4F369-0935-4ED2-9153-25831076A328}" destId="{F36502E1-C713-4505-8D23-EAC3992BFA71}" srcOrd="3" destOrd="0" presId="urn:microsoft.com/office/officeart/2005/8/layout/cycle3"/>
    <dgm:cxn modelId="{04ACD241-EA4F-41CE-B84F-07EDB7CA49D0}" type="presParOf" srcId="{5AA4F369-0935-4ED2-9153-25831076A328}" destId="{60BC9D82-426C-47B4-AD5E-39C0BEBE8DF7}" srcOrd="4" destOrd="0" presId="urn:microsoft.com/office/officeart/2005/8/layout/cycle3"/>
    <dgm:cxn modelId="{CFE1C87B-759A-4C4C-BC14-76A96B2DC3AA}" type="presParOf" srcId="{5AA4F369-0935-4ED2-9153-25831076A328}" destId="{0EAC34F5-815A-4269-BB0A-C283BB129C9C}" srcOrd="5" destOrd="0" presId="urn:microsoft.com/office/officeart/2005/8/layout/cycle3"/>
    <dgm:cxn modelId="{3C3D6D25-CBED-4A35-A7FF-006E86FA3F30}" type="presParOf" srcId="{5AA4F369-0935-4ED2-9153-25831076A328}" destId="{1E381969-DC1D-4AFE-8EEE-452B53119578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AFD1B6-AF8F-4DF6-8E94-2BCB5A6C096E}" type="doc">
      <dgm:prSet loTypeId="urn:microsoft.com/office/officeart/2005/8/layout/venn3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FC7136-3E82-4E53-A955-B7A86874FACF}">
      <dgm:prSet phldrT="[Text]" custT="1"/>
      <dgm:spPr/>
      <dgm:t>
        <a:bodyPr/>
        <a:lstStyle/>
        <a:p>
          <a:r>
            <a:rPr lang="ne-NP" sz="1800" dirty="0" smtClean="0"/>
            <a:t>अपाङ्गता संमन्वय समिति-४ पटक बैठक</a:t>
          </a:r>
        </a:p>
        <a:p>
          <a:r>
            <a:rPr lang="ne-NP" sz="1800" dirty="0" smtClean="0"/>
            <a:t>परिचयपत्र सिफारिस ४३ जना। </a:t>
          </a:r>
        </a:p>
        <a:p>
          <a:endParaRPr lang="ne-NP" sz="1800" dirty="0" smtClean="0"/>
        </a:p>
        <a:p>
          <a:r>
            <a:rPr lang="ne-NP" sz="1800" dirty="0" smtClean="0"/>
            <a:t> </a:t>
          </a:r>
          <a:endParaRPr lang="en-US" sz="1800" dirty="0"/>
        </a:p>
      </dgm:t>
    </dgm:pt>
    <dgm:pt modelId="{9BB732CD-0A2A-49E3-80F4-51E4D2971640}" type="parTrans" cxnId="{EC4CC836-FABA-403A-B414-9EF57E9A817C}">
      <dgm:prSet/>
      <dgm:spPr/>
      <dgm:t>
        <a:bodyPr/>
        <a:lstStyle/>
        <a:p>
          <a:endParaRPr lang="en-US" sz="2400"/>
        </a:p>
      </dgm:t>
    </dgm:pt>
    <dgm:pt modelId="{64EE23A2-1106-4952-9C2E-F8AB7D0D049C}" type="sibTrans" cxnId="{EC4CC836-FABA-403A-B414-9EF57E9A817C}">
      <dgm:prSet/>
      <dgm:spPr/>
      <dgm:t>
        <a:bodyPr/>
        <a:lstStyle/>
        <a:p>
          <a:endParaRPr lang="en-US" sz="2400"/>
        </a:p>
      </dgm:t>
    </dgm:pt>
    <dgm:pt modelId="{7615DA33-3549-4192-B95A-DCA2BCE86C27}">
      <dgm:prSet phldrT="[Text]" custT="1"/>
      <dgm:spPr/>
      <dgm:t>
        <a:bodyPr/>
        <a:lstStyle/>
        <a:p>
          <a:r>
            <a:rPr lang="ne-NP" sz="1400" dirty="0" smtClean="0">
              <a:cs typeface="Kalimati" panose="00000400000000000000" pitchFamily="2"/>
            </a:rPr>
            <a:t>बाल अधिकार समिति- ३ पटक बैठक</a:t>
          </a:r>
        </a:p>
        <a:p>
          <a:r>
            <a:rPr lang="ne-NP" sz="1400" dirty="0" smtClean="0">
              <a:cs typeface="Kalimati" panose="00000400000000000000" pitchFamily="2"/>
            </a:rPr>
            <a:t>१जनालाई बालगृह र २ जनालाई परिवारमा आधारित हेरचाह प्रणालीमा सिफारिस</a:t>
          </a:r>
        </a:p>
        <a:p>
          <a:r>
            <a:rPr lang="ne-NP" sz="1400" dirty="0" smtClean="0">
              <a:cs typeface="Kalimati" panose="00000400000000000000" pitchFamily="2"/>
            </a:rPr>
            <a:t>१ जनालाई कानुनी सहायताको लागि सिफारिस </a:t>
          </a:r>
        </a:p>
        <a:p>
          <a:r>
            <a:rPr lang="ne-NP" sz="1050" dirty="0" smtClean="0"/>
            <a:t> </a:t>
          </a:r>
          <a:endParaRPr lang="en-US" sz="1050" dirty="0"/>
        </a:p>
      </dgm:t>
    </dgm:pt>
    <dgm:pt modelId="{FAE74EFC-F333-4765-A24C-0B3468364762}" type="parTrans" cxnId="{009F8B13-0F36-4FF1-B21E-8DE7A2B3EDFF}">
      <dgm:prSet/>
      <dgm:spPr/>
      <dgm:t>
        <a:bodyPr/>
        <a:lstStyle/>
        <a:p>
          <a:endParaRPr lang="en-US" sz="2400"/>
        </a:p>
      </dgm:t>
    </dgm:pt>
    <dgm:pt modelId="{4A5858DD-360D-4E10-93E4-61F69E45B200}" type="sibTrans" cxnId="{009F8B13-0F36-4FF1-B21E-8DE7A2B3EDFF}">
      <dgm:prSet/>
      <dgm:spPr/>
      <dgm:t>
        <a:bodyPr/>
        <a:lstStyle/>
        <a:p>
          <a:endParaRPr lang="en-US" sz="2400"/>
        </a:p>
      </dgm:t>
    </dgm:pt>
    <dgm:pt modelId="{EAAD4B55-B0ED-4874-B520-FB7D8C34FA1A}">
      <dgm:prSet phldrT="[Text]" custT="1"/>
      <dgm:spPr/>
      <dgm:t>
        <a:bodyPr/>
        <a:lstStyle/>
        <a:p>
          <a:r>
            <a:rPr lang="ne-NP" sz="1600" dirty="0" smtClean="0">
              <a:latin typeface=" kalimati"/>
            </a:rPr>
            <a:t>अल्पकालिन महिला सुरक्षावा सञ्चालन तथा व्यवस्थापन समिति- बैठक ३ पटक।</a:t>
          </a:r>
        </a:p>
        <a:p>
          <a:r>
            <a:rPr lang="ne-NP" sz="1600" dirty="0" smtClean="0">
              <a:latin typeface=" kalimati"/>
            </a:rPr>
            <a:t> यस आ.वमा १६ जनाले आश्रय लिएको।</a:t>
          </a:r>
          <a:endParaRPr lang="en-US" sz="1600" dirty="0">
            <a:latin typeface=" kalimati"/>
          </a:endParaRPr>
        </a:p>
      </dgm:t>
    </dgm:pt>
    <dgm:pt modelId="{87C4E175-4000-40AA-ABCF-144387175B33}" type="parTrans" cxnId="{7A72982A-653F-48A6-8583-57C0D9F9544A}">
      <dgm:prSet/>
      <dgm:spPr/>
      <dgm:t>
        <a:bodyPr/>
        <a:lstStyle/>
        <a:p>
          <a:endParaRPr lang="en-US" sz="2400"/>
        </a:p>
      </dgm:t>
    </dgm:pt>
    <dgm:pt modelId="{CFBEE323-9761-4E71-A513-8286161644E1}" type="sibTrans" cxnId="{7A72982A-653F-48A6-8583-57C0D9F9544A}">
      <dgm:prSet/>
      <dgm:spPr/>
      <dgm:t>
        <a:bodyPr/>
        <a:lstStyle/>
        <a:p>
          <a:endParaRPr lang="en-US" sz="2400"/>
        </a:p>
      </dgm:t>
    </dgm:pt>
    <dgm:pt modelId="{42A7B177-14A1-4075-B24D-FFD241AC2A3B}">
      <dgm:prSet phldrT="[Text]" custT="1"/>
      <dgm:spPr/>
      <dgm:t>
        <a:bodyPr/>
        <a:lstStyle/>
        <a:p>
          <a:r>
            <a:rPr lang="ne-NP" sz="1800" dirty="0" smtClean="0"/>
            <a:t>महिला अधिकार समिति – ३ पटक बैठक</a:t>
          </a:r>
        </a:p>
        <a:p>
          <a:r>
            <a:rPr lang="ne-NP" sz="1800" dirty="0" smtClean="0"/>
            <a:t>९ वटै वडामा वडा महिला अधिकार समिति गठन भएको।</a:t>
          </a:r>
          <a:endParaRPr lang="en-US" sz="1800" dirty="0"/>
        </a:p>
      </dgm:t>
    </dgm:pt>
    <dgm:pt modelId="{290DA5BD-9996-4D84-AD9A-D1DFB508F561}" type="parTrans" cxnId="{C30B244E-DA27-4261-A327-BA664611A664}">
      <dgm:prSet/>
      <dgm:spPr/>
      <dgm:t>
        <a:bodyPr/>
        <a:lstStyle/>
        <a:p>
          <a:endParaRPr lang="en-US" sz="2400"/>
        </a:p>
      </dgm:t>
    </dgm:pt>
    <dgm:pt modelId="{07C4A8FF-D72C-4E11-9155-F70D92451301}" type="sibTrans" cxnId="{C30B244E-DA27-4261-A327-BA664611A664}">
      <dgm:prSet/>
      <dgm:spPr/>
      <dgm:t>
        <a:bodyPr/>
        <a:lstStyle/>
        <a:p>
          <a:endParaRPr lang="en-US" sz="2400"/>
        </a:p>
      </dgm:t>
    </dgm:pt>
    <dgm:pt modelId="{77D9DA4D-DF7B-4F8C-8102-33E2B48AF807}" type="pres">
      <dgm:prSet presAssocID="{50AFD1B6-AF8F-4DF6-8E94-2BCB5A6C09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02D315-358A-402B-AAC6-1B164CFC6ED7}" type="pres">
      <dgm:prSet presAssocID="{4EFC7136-3E82-4E53-A955-B7A86874FACF}" presName="Name5" presStyleLbl="vennNode1" presStyleIdx="0" presStyleCnt="4" custScaleY="171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3C67D-1A65-4DA9-B3AA-02A685FB166B}" type="pres">
      <dgm:prSet presAssocID="{64EE23A2-1106-4952-9C2E-F8AB7D0D049C}" presName="space" presStyleCnt="0"/>
      <dgm:spPr/>
    </dgm:pt>
    <dgm:pt modelId="{604D6AD8-B44B-4DAE-8497-6C53091C45E3}" type="pres">
      <dgm:prSet presAssocID="{7615DA33-3549-4192-B95A-DCA2BCE86C27}" presName="Name5" presStyleLbl="vennNode1" presStyleIdx="1" presStyleCnt="4" custScaleY="177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B4D55-C1B2-4852-8F6D-09E61125C7D0}" type="pres">
      <dgm:prSet presAssocID="{4A5858DD-360D-4E10-93E4-61F69E45B200}" presName="space" presStyleCnt="0"/>
      <dgm:spPr/>
    </dgm:pt>
    <dgm:pt modelId="{C0B03939-8C0C-4BC2-93B7-37FA9A9C74E0}" type="pres">
      <dgm:prSet presAssocID="{EAAD4B55-B0ED-4874-B520-FB7D8C34FA1A}" presName="Name5" presStyleLbl="vennNode1" presStyleIdx="2" presStyleCnt="4" custScaleY="1835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146DF-36B3-457A-9F80-79D1F879C6D6}" type="pres">
      <dgm:prSet presAssocID="{CFBEE323-9761-4E71-A513-8286161644E1}" presName="space" presStyleCnt="0"/>
      <dgm:spPr/>
    </dgm:pt>
    <dgm:pt modelId="{AAE0228C-65B3-4A1B-8427-2D3C52392CC8}" type="pres">
      <dgm:prSet presAssocID="{42A7B177-14A1-4075-B24D-FFD241AC2A3B}" presName="Name5" presStyleLbl="vennNode1" presStyleIdx="3" presStyleCnt="4" custScaleY="189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B894FF-1EFF-4E2A-8357-B94F52163A18}" type="presOf" srcId="{4EFC7136-3E82-4E53-A955-B7A86874FACF}" destId="{4B02D315-358A-402B-AAC6-1B164CFC6ED7}" srcOrd="0" destOrd="0" presId="urn:microsoft.com/office/officeart/2005/8/layout/venn3"/>
    <dgm:cxn modelId="{34C9B509-5BBE-4B4E-9858-BF3B442BC143}" type="presOf" srcId="{7615DA33-3549-4192-B95A-DCA2BCE86C27}" destId="{604D6AD8-B44B-4DAE-8497-6C53091C45E3}" srcOrd="0" destOrd="0" presId="urn:microsoft.com/office/officeart/2005/8/layout/venn3"/>
    <dgm:cxn modelId="{C30B244E-DA27-4261-A327-BA664611A664}" srcId="{50AFD1B6-AF8F-4DF6-8E94-2BCB5A6C096E}" destId="{42A7B177-14A1-4075-B24D-FFD241AC2A3B}" srcOrd="3" destOrd="0" parTransId="{290DA5BD-9996-4D84-AD9A-D1DFB508F561}" sibTransId="{07C4A8FF-D72C-4E11-9155-F70D92451301}"/>
    <dgm:cxn modelId="{4670E765-FACD-41FE-9F48-863FA2509074}" type="presOf" srcId="{42A7B177-14A1-4075-B24D-FFD241AC2A3B}" destId="{AAE0228C-65B3-4A1B-8427-2D3C52392CC8}" srcOrd="0" destOrd="0" presId="urn:microsoft.com/office/officeart/2005/8/layout/venn3"/>
    <dgm:cxn modelId="{38AA85B7-E465-4623-BF8B-907D19D91CCF}" type="presOf" srcId="{EAAD4B55-B0ED-4874-B520-FB7D8C34FA1A}" destId="{C0B03939-8C0C-4BC2-93B7-37FA9A9C74E0}" srcOrd="0" destOrd="0" presId="urn:microsoft.com/office/officeart/2005/8/layout/venn3"/>
    <dgm:cxn modelId="{08B4C693-51B0-4F4F-8A12-421A80CA9F03}" type="presOf" srcId="{50AFD1B6-AF8F-4DF6-8E94-2BCB5A6C096E}" destId="{77D9DA4D-DF7B-4F8C-8102-33E2B48AF807}" srcOrd="0" destOrd="0" presId="urn:microsoft.com/office/officeart/2005/8/layout/venn3"/>
    <dgm:cxn modelId="{7A72982A-653F-48A6-8583-57C0D9F9544A}" srcId="{50AFD1B6-AF8F-4DF6-8E94-2BCB5A6C096E}" destId="{EAAD4B55-B0ED-4874-B520-FB7D8C34FA1A}" srcOrd="2" destOrd="0" parTransId="{87C4E175-4000-40AA-ABCF-144387175B33}" sibTransId="{CFBEE323-9761-4E71-A513-8286161644E1}"/>
    <dgm:cxn modelId="{EC4CC836-FABA-403A-B414-9EF57E9A817C}" srcId="{50AFD1B6-AF8F-4DF6-8E94-2BCB5A6C096E}" destId="{4EFC7136-3E82-4E53-A955-B7A86874FACF}" srcOrd="0" destOrd="0" parTransId="{9BB732CD-0A2A-49E3-80F4-51E4D2971640}" sibTransId="{64EE23A2-1106-4952-9C2E-F8AB7D0D049C}"/>
    <dgm:cxn modelId="{009F8B13-0F36-4FF1-B21E-8DE7A2B3EDFF}" srcId="{50AFD1B6-AF8F-4DF6-8E94-2BCB5A6C096E}" destId="{7615DA33-3549-4192-B95A-DCA2BCE86C27}" srcOrd="1" destOrd="0" parTransId="{FAE74EFC-F333-4765-A24C-0B3468364762}" sibTransId="{4A5858DD-360D-4E10-93E4-61F69E45B200}"/>
    <dgm:cxn modelId="{D5FAE8EB-AB2D-4AE8-B065-40FD1B2130DE}" type="presParOf" srcId="{77D9DA4D-DF7B-4F8C-8102-33E2B48AF807}" destId="{4B02D315-358A-402B-AAC6-1B164CFC6ED7}" srcOrd="0" destOrd="0" presId="urn:microsoft.com/office/officeart/2005/8/layout/venn3"/>
    <dgm:cxn modelId="{1004B5B9-8397-4BAA-850A-916D1AB9A508}" type="presParOf" srcId="{77D9DA4D-DF7B-4F8C-8102-33E2B48AF807}" destId="{2A83C67D-1A65-4DA9-B3AA-02A685FB166B}" srcOrd="1" destOrd="0" presId="urn:microsoft.com/office/officeart/2005/8/layout/venn3"/>
    <dgm:cxn modelId="{858AAF93-9170-4329-A336-B8B8406D1710}" type="presParOf" srcId="{77D9DA4D-DF7B-4F8C-8102-33E2B48AF807}" destId="{604D6AD8-B44B-4DAE-8497-6C53091C45E3}" srcOrd="2" destOrd="0" presId="urn:microsoft.com/office/officeart/2005/8/layout/venn3"/>
    <dgm:cxn modelId="{3081DDD2-FBEA-49F3-83E2-B3B2E422160D}" type="presParOf" srcId="{77D9DA4D-DF7B-4F8C-8102-33E2B48AF807}" destId="{987B4D55-C1B2-4852-8F6D-09E61125C7D0}" srcOrd="3" destOrd="0" presId="urn:microsoft.com/office/officeart/2005/8/layout/venn3"/>
    <dgm:cxn modelId="{74D50029-CC97-4794-98DB-82ABA91B05B2}" type="presParOf" srcId="{77D9DA4D-DF7B-4F8C-8102-33E2B48AF807}" destId="{C0B03939-8C0C-4BC2-93B7-37FA9A9C74E0}" srcOrd="4" destOrd="0" presId="urn:microsoft.com/office/officeart/2005/8/layout/venn3"/>
    <dgm:cxn modelId="{38A92321-C119-4B31-A5B1-453C79CC64C7}" type="presParOf" srcId="{77D9DA4D-DF7B-4F8C-8102-33E2B48AF807}" destId="{59E146DF-36B3-457A-9F80-79D1F879C6D6}" srcOrd="5" destOrd="0" presId="urn:microsoft.com/office/officeart/2005/8/layout/venn3"/>
    <dgm:cxn modelId="{45C44B50-CBF6-4987-BB7D-DDA7298EB5A9}" type="presParOf" srcId="{77D9DA4D-DF7B-4F8C-8102-33E2B48AF807}" destId="{AAE0228C-65B3-4A1B-8427-2D3C52392CC8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78EF5C-7ED2-43B3-9DCC-98502437BADB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40489B0-1B68-4C22-A524-7B303D282B08}">
      <dgm:prSet phldrT="[Text]"/>
      <dgm:spPr/>
      <dgm:t>
        <a:bodyPr/>
        <a:lstStyle/>
        <a:p>
          <a:r>
            <a:rPr lang="ne-NP" b="1" smtClean="0">
              <a:solidFill>
                <a:schemeClr val="tx1"/>
              </a:solidFill>
            </a:rPr>
            <a:t>यस आ.वमा शाखासंग सम्वन्धित बनाइएका कानुन तथा प्रतिवेदनहरु</a:t>
          </a:r>
          <a:endParaRPr lang="en-US" b="1" dirty="0">
            <a:solidFill>
              <a:schemeClr val="tx1"/>
            </a:solidFill>
          </a:endParaRPr>
        </a:p>
      </dgm:t>
    </dgm:pt>
    <dgm:pt modelId="{AA411147-CF5E-4D90-8DB7-657ACFA8CBA5}" type="parTrans" cxnId="{D02AD68D-939B-4E56-8CD6-004EEFAF426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632A7F-103A-45A4-9C89-034803B55ACD}" type="sibTrans" cxnId="{D02AD68D-939B-4E56-8CD6-004EEFAF426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994891-20B1-4A3F-B930-362CFD4A9811}">
      <dgm:prSet phldrT="[Text]" custT="1"/>
      <dgm:spPr/>
      <dgm:t>
        <a:bodyPr/>
        <a:lstStyle/>
        <a:p>
          <a:r>
            <a:rPr lang="ne-NP" sz="2000" b="1" smtClean="0">
              <a:solidFill>
                <a:schemeClr val="tx1"/>
              </a:solidFill>
            </a:rPr>
            <a:t>महिला </a:t>
          </a:r>
          <a:r>
            <a:rPr lang="ne-NP" sz="2000" b="1" smtClean="0">
              <a:solidFill>
                <a:schemeClr val="tx1"/>
              </a:solidFill>
              <a:cs typeface="Kalimati" panose="00000400000000000000" pitchFamily="2"/>
            </a:rPr>
            <a:t>अधिकार</a:t>
          </a:r>
          <a:r>
            <a:rPr lang="ne-NP" sz="2000" b="1" smtClean="0">
              <a:solidFill>
                <a:schemeClr val="tx1"/>
              </a:solidFill>
            </a:rPr>
            <a:t> सञ्चालन तथा व्यावस्थापन कार्यविधि २०८१</a:t>
          </a:r>
          <a:endParaRPr lang="en-US" sz="2000" b="1" dirty="0">
            <a:solidFill>
              <a:schemeClr val="tx1"/>
            </a:solidFill>
          </a:endParaRPr>
        </a:p>
      </dgm:t>
    </dgm:pt>
    <dgm:pt modelId="{C45B3FA8-E680-4F03-B9BC-3CBD0F9FDEDB}" type="parTrans" cxnId="{B9ADA81F-8110-49DF-855E-09A10DFF54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0FA796A-CB64-4168-A74A-31369374154A}" type="sibTrans" cxnId="{B9ADA81F-8110-49DF-855E-09A10DFF54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7C6232-E272-4F49-81CF-BDAF4A535E5A}">
      <dgm:prSet phldrT="[Text]" custT="1"/>
      <dgm:spPr/>
      <dgm:t>
        <a:bodyPr/>
        <a:lstStyle/>
        <a:p>
          <a:r>
            <a:rPr lang="ne-NP" sz="2000" dirty="0" smtClean="0">
              <a:solidFill>
                <a:schemeClr val="tx1"/>
              </a:solidFill>
            </a:rPr>
            <a:t>अल्पकालिन महिला सुरक्षा आवास गृह सञ्चालन तथा व्यवस्थापन निर्देशिका, २०८१</a:t>
          </a:r>
          <a:endParaRPr lang="en-US" sz="2000" dirty="0">
            <a:solidFill>
              <a:schemeClr val="tx1"/>
            </a:solidFill>
          </a:endParaRPr>
        </a:p>
      </dgm:t>
    </dgm:pt>
    <dgm:pt modelId="{B6AD69C5-B72A-4639-871B-B76D2EE99FE6}" type="parTrans" cxnId="{C14C9FD8-00B4-4E28-9B97-D8959AD24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3C46A37-BCA0-4AB4-8856-335D7020F23E}" type="sibTrans" cxnId="{C14C9FD8-00B4-4E28-9B97-D8959AD24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C9DDAD8-177D-4E3C-8939-F9CDAD01CE52}">
      <dgm:prSet phldrT="[Text]" custT="1"/>
      <dgm:spPr/>
      <dgm:t>
        <a:bodyPr/>
        <a:lstStyle/>
        <a:p>
          <a:r>
            <a:rPr lang="ne-NP" sz="2400" smtClean="0">
              <a:solidFill>
                <a:schemeClr val="tx1"/>
              </a:solidFill>
            </a:rPr>
            <a:t>मेलमिलाप केन्द्र सञ्चालन तथा व्यवस्थापन कार्यविधि २०८१</a:t>
          </a:r>
          <a:endParaRPr lang="en-US" sz="2400" dirty="0">
            <a:solidFill>
              <a:schemeClr val="tx1"/>
            </a:solidFill>
          </a:endParaRPr>
        </a:p>
      </dgm:t>
    </dgm:pt>
    <dgm:pt modelId="{7A568440-4ED6-4E90-BDE9-8D5A440028EF}" type="parTrans" cxnId="{A87582C2-DE74-4623-ACE7-2B62D4D5C5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2C043C-C987-47B0-AAD4-59DB5449EDC4}" type="sibTrans" cxnId="{A87582C2-DE74-4623-ACE7-2B62D4D5C5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1491FD-DBC8-4177-8A1D-BB709323B690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ne-NP" sz="2000" b="0" smtClean="0">
              <a:solidFill>
                <a:schemeClr val="tx1"/>
              </a:solidFill>
            </a:rPr>
            <a:t>बेलका </a:t>
          </a:r>
          <a:r>
            <a:rPr lang="hi-IN" sz="2000" b="0" smtClean="0">
              <a:solidFill>
                <a:schemeClr val="tx1"/>
              </a:solidFill>
            </a:rPr>
            <a:t>नगरपालिका</a:t>
          </a:r>
          <a:endParaRPr lang="en-US" sz="2000" b="0" smtClean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ne-NP" sz="2000" b="0" smtClean="0">
              <a:solidFill>
                <a:schemeClr val="tx1"/>
              </a:solidFill>
            </a:rPr>
            <a:t>लैङ्गिक उत्तरदायी बजेट तर्जुमा तथा कोडिङ आर्थिक बर्ष २०८०</a:t>
          </a:r>
          <a:r>
            <a:rPr lang="en-US" sz="2000" b="0" smtClean="0">
              <a:solidFill>
                <a:schemeClr val="tx1"/>
              </a:solidFill>
            </a:rPr>
            <a:t>/</a:t>
          </a:r>
          <a:r>
            <a:rPr lang="ne-NP" sz="2000" b="0" smtClean="0">
              <a:solidFill>
                <a:schemeClr val="tx1"/>
              </a:solidFill>
            </a:rPr>
            <a:t>८१ र २०८१/०८२ प्रतिवेदन </a:t>
          </a:r>
          <a:endParaRPr lang="en-US" sz="2000" b="0" dirty="0">
            <a:solidFill>
              <a:schemeClr val="tx1"/>
            </a:solidFill>
          </a:endParaRPr>
        </a:p>
      </dgm:t>
    </dgm:pt>
    <dgm:pt modelId="{350B7B53-C04C-4247-926E-BDE117586E74}" type="parTrans" cxnId="{995F3693-D818-40E2-B2EC-A3147ECA8B4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DA86EC-FC9B-4526-A03D-83BCEAD38D66}" type="sibTrans" cxnId="{995F3693-D818-40E2-B2EC-A3147ECA8B4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A896A57-443D-40AC-8170-831BF3D25641}">
      <dgm:prSet/>
      <dgm:spPr/>
      <dgm:t>
        <a:bodyPr/>
        <a:lstStyle/>
        <a:p>
          <a:endParaRPr lang="en-US"/>
        </a:p>
      </dgm:t>
    </dgm:pt>
    <dgm:pt modelId="{221EB170-0646-47CD-BA2B-4DE812FE404F}" type="parTrans" cxnId="{5DA66646-2AB5-48D9-9C81-2295912F45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2AA55E-3540-4AC7-860C-49B85A192A6F}" type="sibTrans" cxnId="{5DA66646-2AB5-48D9-9C81-2295912F45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FCFBEA-8B02-4DA3-A969-BC60B963B50E}">
      <dgm:prSet/>
      <dgm:spPr/>
      <dgm:t>
        <a:bodyPr/>
        <a:lstStyle/>
        <a:p>
          <a:endParaRPr lang="en-US"/>
        </a:p>
      </dgm:t>
    </dgm:pt>
    <dgm:pt modelId="{5D3E69B0-2CC2-4BFD-8D82-6C949C57B996}" type="parTrans" cxnId="{4CB2E9E1-205C-44E5-A7BF-4F41DDB1E2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1919C3-84B2-4D21-9B8C-3DEED6B9022F}" type="sibTrans" cxnId="{4CB2E9E1-205C-44E5-A7BF-4F41DDB1E2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7236B1D-BC54-4C1B-AD1E-B718E91785CA}">
      <dgm:prSet/>
      <dgm:spPr/>
      <dgm:t>
        <a:bodyPr/>
        <a:lstStyle/>
        <a:p>
          <a:endParaRPr lang="en-US"/>
        </a:p>
      </dgm:t>
    </dgm:pt>
    <dgm:pt modelId="{5DBB3D80-D040-4CCA-9C5E-95154C253E89}" type="parTrans" cxnId="{4A773327-B8FB-497E-8C51-4D4ECCC3FE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891D956-80ED-49B8-947F-0FD2CE5CE278}" type="sibTrans" cxnId="{4A773327-B8FB-497E-8C51-4D4ECCC3FE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52576B-F962-4E55-B31D-1F9C327DDBB5}" type="pres">
      <dgm:prSet presAssocID="{7178EF5C-7ED2-43B3-9DCC-98502437BAD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EDC3AC-5290-4843-8872-F28EF831A827}" type="pres">
      <dgm:prSet presAssocID="{7178EF5C-7ED2-43B3-9DCC-98502437BADB}" presName="matrix" presStyleCnt="0"/>
      <dgm:spPr/>
    </dgm:pt>
    <dgm:pt modelId="{38A0F9D4-4DE6-4F53-9B52-7A5895AE1FDC}" type="pres">
      <dgm:prSet presAssocID="{7178EF5C-7ED2-43B3-9DCC-98502437BADB}" presName="tile1" presStyleLbl="node1" presStyleIdx="0" presStyleCnt="4"/>
      <dgm:spPr/>
      <dgm:t>
        <a:bodyPr/>
        <a:lstStyle/>
        <a:p>
          <a:endParaRPr lang="en-US"/>
        </a:p>
      </dgm:t>
    </dgm:pt>
    <dgm:pt modelId="{F44BD956-63DB-40C5-97FC-E874BD742312}" type="pres">
      <dgm:prSet presAssocID="{7178EF5C-7ED2-43B3-9DCC-98502437BAD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E6DE8-0717-4973-AE8B-15C5A8A6F276}" type="pres">
      <dgm:prSet presAssocID="{7178EF5C-7ED2-43B3-9DCC-98502437BADB}" presName="tile2" presStyleLbl="node1" presStyleIdx="1" presStyleCnt="4"/>
      <dgm:spPr/>
      <dgm:t>
        <a:bodyPr/>
        <a:lstStyle/>
        <a:p>
          <a:endParaRPr lang="en-US"/>
        </a:p>
      </dgm:t>
    </dgm:pt>
    <dgm:pt modelId="{7E661659-C1E6-47F7-B0B8-C04E006CF2B1}" type="pres">
      <dgm:prSet presAssocID="{7178EF5C-7ED2-43B3-9DCC-98502437BAD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D328C-39BC-46AF-8011-F0CB6E27993C}" type="pres">
      <dgm:prSet presAssocID="{7178EF5C-7ED2-43B3-9DCC-98502437BADB}" presName="tile3" presStyleLbl="node1" presStyleIdx="2" presStyleCnt="4"/>
      <dgm:spPr/>
      <dgm:t>
        <a:bodyPr/>
        <a:lstStyle/>
        <a:p>
          <a:endParaRPr lang="en-US"/>
        </a:p>
      </dgm:t>
    </dgm:pt>
    <dgm:pt modelId="{A78D8B2D-433D-4E15-8954-E8700D979670}" type="pres">
      <dgm:prSet presAssocID="{7178EF5C-7ED2-43B3-9DCC-98502437BAD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1951-E903-40A1-9D30-A79F53115740}" type="pres">
      <dgm:prSet presAssocID="{7178EF5C-7ED2-43B3-9DCC-98502437BADB}" presName="tile4" presStyleLbl="node1" presStyleIdx="3" presStyleCnt="4"/>
      <dgm:spPr/>
      <dgm:t>
        <a:bodyPr/>
        <a:lstStyle/>
        <a:p>
          <a:endParaRPr lang="en-US"/>
        </a:p>
      </dgm:t>
    </dgm:pt>
    <dgm:pt modelId="{C15FCE27-026D-4B11-A256-01CAE1FC7912}" type="pres">
      <dgm:prSet presAssocID="{7178EF5C-7ED2-43B3-9DCC-98502437BAD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EF1AA-396A-47C6-9616-7CB9A43E1D6F}" type="pres">
      <dgm:prSet presAssocID="{7178EF5C-7ED2-43B3-9DCC-98502437BAD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DA66646-2AB5-48D9-9C81-2295912F45EF}" srcId="{040489B0-1B68-4C22-A524-7B303D282B08}" destId="{1A896A57-443D-40AC-8170-831BF3D25641}" srcOrd="4" destOrd="0" parTransId="{221EB170-0646-47CD-BA2B-4DE812FE404F}" sibTransId="{722AA55E-3540-4AC7-860C-49B85A192A6F}"/>
    <dgm:cxn modelId="{C581A6BF-0425-4F7E-8E04-770F8CCFDB9E}" type="presOf" srcId="{7C9DDAD8-177D-4E3C-8939-F9CDAD01CE52}" destId="{FBCD328C-39BC-46AF-8011-F0CB6E27993C}" srcOrd="0" destOrd="0" presId="urn:microsoft.com/office/officeart/2005/8/layout/matrix1"/>
    <dgm:cxn modelId="{A87582C2-DE74-4623-ACE7-2B62D4D5C59E}" srcId="{040489B0-1B68-4C22-A524-7B303D282B08}" destId="{7C9DDAD8-177D-4E3C-8939-F9CDAD01CE52}" srcOrd="2" destOrd="0" parTransId="{7A568440-4ED6-4E90-BDE9-8D5A440028EF}" sibTransId="{1F2C043C-C987-47B0-AAD4-59DB5449EDC4}"/>
    <dgm:cxn modelId="{07CA467D-0715-47C9-8D6D-46B036AC4055}" type="presOf" srcId="{791491FD-DBC8-4177-8A1D-BB709323B690}" destId="{8CB91951-E903-40A1-9D30-A79F53115740}" srcOrd="0" destOrd="0" presId="urn:microsoft.com/office/officeart/2005/8/layout/matrix1"/>
    <dgm:cxn modelId="{36163A28-9D50-4636-8A6A-FB460021E445}" type="presOf" srcId="{FE7C6232-E272-4F49-81CF-BDAF4A535E5A}" destId="{1C4E6DE8-0717-4973-AE8B-15C5A8A6F276}" srcOrd="0" destOrd="0" presId="urn:microsoft.com/office/officeart/2005/8/layout/matrix1"/>
    <dgm:cxn modelId="{995F3693-D818-40E2-B2EC-A3147ECA8B42}" srcId="{040489B0-1B68-4C22-A524-7B303D282B08}" destId="{791491FD-DBC8-4177-8A1D-BB709323B690}" srcOrd="3" destOrd="0" parTransId="{350B7B53-C04C-4247-926E-BDE117586E74}" sibTransId="{7BDA86EC-FC9B-4526-A03D-83BCEAD38D66}"/>
    <dgm:cxn modelId="{3C48498B-00F0-4009-AB4B-7918B2098362}" type="presOf" srcId="{791491FD-DBC8-4177-8A1D-BB709323B690}" destId="{C15FCE27-026D-4B11-A256-01CAE1FC7912}" srcOrd="1" destOrd="0" presId="urn:microsoft.com/office/officeart/2005/8/layout/matrix1"/>
    <dgm:cxn modelId="{2886B0EE-C362-4BDE-A5A9-BF104919E5E7}" type="presOf" srcId="{D0994891-20B1-4A3F-B930-362CFD4A9811}" destId="{38A0F9D4-4DE6-4F53-9B52-7A5895AE1FDC}" srcOrd="0" destOrd="0" presId="urn:microsoft.com/office/officeart/2005/8/layout/matrix1"/>
    <dgm:cxn modelId="{D02AD68D-939B-4E56-8CD6-004EEFAF4268}" srcId="{7178EF5C-7ED2-43B3-9DCC-98502437BADB}" destId="{040489B0-1B68-4C22-A524-7B303D282B08}" srcOrd="0" destOrd="0" parTransId="{AA411147-CF5E-4D90-8DB7-657ACFA8CBA5}" sibTransId="{2C632A7F-103A-45A4-9C89-034803B55ACD}"/>
    <dgm:cxn modelId="{F87FBF21-724C-4AF4-BC91-4A462119F2FE}" type="presOf" srcId="{FE7C6232-E272-4F49-81CF-BDAF4A535E5A}" destId="{7E661659-C1E6-47F7-B0B8-C04E006CF2B1}" srcOrd="1" destOrd="0" presId="urn:microsoft.com/office/officeart/2005/8/layout/matrix1"/>
    <dgm:cxn modelId="{B9ADA81F-8110-49DF-855E-09A10DFF54B0}" srcId="{040489B0-1B68-4C22-A524-7B303D282B08}" destId="{D0994891-20B1-4A3F-B930-362CFD4A9811}" srcOrd="0" destOrd="0" parTransId="{C45B3FA8-E680-4F03-B9BC-3CBD0F9FDEDB}" sibTransId="{00FA796A-CB64-4168-A74A-31369374154A}"/>
    <dgm:cxn modelId="{F1E86CD3-FBC6-405D-B2D7-E341F5435950}" type="presOf" srcId="{D0994891-20B1-4A3F-B930-362CFD4A9811}" destId="{F44BD956-63DB-40C5-97FC-E874BD742312}" srcOrd="1" destOrd="0" presId="urn:microsoft.com/office/officeart/2005/8/layout/matrix1"/>
    <dgm:cxn modelId="{2FCD10DD-0150-4BF4-90BB-2698DD06736B}" type="presOf" srcId="{7178EF5C-7ED2-43B3-9DCC-98502437BADB}" destId="{D652576B-F962-4E55-B31D-1F9C327DDBB5}" srcOrd="0" destOrd="0" presId="urn:microsoft.com/office/officeart/2005/8/layout/matrix1"/>
    <dgm:cxn modelId="{844B4039-6237-438B-AEFF-6DBDC5303011}" type="presOf" srcId="{040489B0-1B68-4C22-A524-7B303D282B08}" destId="{EFDEF1AA-396A-47C6-9616-7CB9A43E1D6F}" srcOrd="0" destOrd="0" presId="urn:microsoft.com/office/officeart/2005/8/layout/matrix1"/>
    <dgm:cxn modelId="{C14C9FD8-00B4-4E28-9B97-D8959AD24D5A}" srcId="{040489B0-1B68-4C22-A524-7B303D282B08}" destId="{FE7C6232-E272-4F49-81CF-BDAF4A535E5A}" srcOrd="1" destOrd="0" parTransId="{B6AD69C5-B72A-4639-871B-B76D2EE99FE6}" sibTransId="{E3C46A37-BCA0-4AB4-8856-335D7020F23E}"/>
    <dgm:cxn modelId="{4CB2E9E1-205C-44E5-A7BF-4F41DDB1E22A}" srcId="{040489B0-1B68-4C22-A524-7B303D282B08}" destId="{8EFCFBEA-8B02-4DA3-A969-BC60B963B50E}" srcOrd="5" destOrd="0" parTransId="{5D3E69B0-2CC2-4BFD-8D82-6C949C57B996}" sibTransId="{B81919C3-84B2-4D21-9B8C-3DEED6B9022F}"/>
    <dgm:cxn modelId="{4A773327-B8FB-497E-8C51-4D4ECCC3FEC7}" srcId="{040489B0-1B68-4C22-A524-7B303D282B08}" destId="{87236B1D-BC54-4C1B-AD1E-B718E91785CA}" srcOrd="6" destOrd="0" parTransId="{5DBB3D80-D040-4CCA-9C5E-95154C253E89}" sibTransId="{E891D956-80ED-49B8-947F-0FD2CE5CE278}"/>
    <dgm:cxn modelId="{2F753812-8883-42D8-9180-381C6202AE0B}" type="presOf" srcId="{7C9DDAD8-177D-4E3C-8939-F9CDAD01CE52}" destId="{A78D8B2D-433D-4E15-8954-E8700D979670}" srcOrd="1" destOrd="0" presId="urn:microsoft.com/office/officeart/2005/8/layout/matrix1"/>
    <dgm:cxn modelId="{2D4239C3-8BB4-4296-8550-2655B060A3C2}" type="presParOf" srcId="{D652576B-F962-4E55-B31D-1F9C327DDBB5}" destId="{71EDC3AC-5290-4843-8872-F28EF831A827}" srcOrd="0" destOrd="0" presId="urn:microsoft.com/office/officeart/2005/8/layout/matrix1"/>
    <dgm:cxn modelId="{33FAE9B7-1AA1-4092-8205-C1469E85B5C0}" type="presParOf" srcId="{71EDC3AC-5290-4843-8872-F28EF831A827}" destId="{38A0F9D4-4DE6-4F53-9B52-7A5895AE1FDC}" srcOrd="0" destOrd="0" presId="urn:microsoft.com/office/officeart/2005/8/layout/matrix1"/>
    <dgm:cxn modelId="{779FB845-87B2-4B64-9A99-60292B324A2D}" type="presParOf" srcId="{71EDC3AC-5290-4843-8872-F28EF831A827}" destId="{F44BD956-63DB-40C5-97FC-E874BD742312}" srcOrd="1" destOrd="0" presId="urn:microsoft.com/office/officeart/2005/8/layout/matrix1"/>
    <dgm:cxn modelId="{02CA14DD-7096-4D0D-9D07-E21447BD55CE}" type="presParOf" srcId="{71EDC3AC-5290-4843-8872-F28EF831A827}" destId="{1C4E6DE8-0717-4973-AE8B-15C5A8A6F276}" srcOrd="2" destOrd="0" presId="urn:microsoft.com/office/officeart/2005/8/layout/matrix1"/>
    <dgm:cxn modelId="{B5CE9B13-A3A1-4BEC-8C06-53E4EB680C8E}" type="presParOf" srcId="{71EDC3AC-5290-4843-8872-F28EF831A827}" destId="{7E661659-C1E6-47F7-B0B8-C04E006CF2B1}" srcOrd="3" destOrd="0" presId="urn:microsoft.com/office/officeart/2005/8/layout/matrix1"/>
    <dgm:cxn modelId="{B236AB6F-6246-46A5-B3C7-0CE39013B36F}" type="presParOf" srcId="{71EDC3AC-5290-4843-8872-F28EF831A827}" destId="{FBCD328C-39BC-46AF-8011-F0CB6E27993C}" srcOrd="4" destOrd="0" presId="urn:microsoft.com/office/officeart/2005/8/layout/matrix1"/>
    <dgm:cxn modelId="{BCF99C62-AFE3-45DD-AD35-CB4C7F02F6DA}" type="presParOf" srcId="{71EDC3AC-5290-4843-8872-F28EF831A827}" destId="{A78D8B2D-433D-4E15-8954-E8700D979670}" srcOrd="5" destOrd="0" presId="urn:microsoft.com/office/officeart/2005/8/layout/matrix1"/>
    <dgm:cxn modelId="{C688B503-50E7-4771-8959-1BEE0B6E2282}" type="presParOf" srcId="{71EDC3AC-5290-4843-8872-F28EF831A827}" destId="{8CB91951-E903-40A1-9D30-A79F53115740}" srcOrd="6" destOrd="0" presId="urn:microsoft.com/office/officeart/2005/8/layout/matrix1"/>
    <dgm:cxn modelId="{0BCD4843-3CC7-4495-B942-BA7866B758F7}" type="presParOf" srcId="{71EDC3AC-5290-4843-8872-F28EF831A827}" destId="{C15FCE27-026D-4B11-A256-01CAE1FC7912}" srcOrd="7" destOrd="0" presId="urn:microsoft.com/office/officeart/2005/8/layout/matrix1"/>
    <dgm:cxn modelId="{B0349DF1-97E1-4B83-9FFA-ECAC6F672FDD}" type="presParOf" srcId="{D652576B-F962-4E55-B31D-1F9C327DDBB5}" destId="{EFDEF1AA-396A-47C6-9616-7CB9A43E1D6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EE8951-B318-4C70-8429-835CA7FDA43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18156E-1EF4-493A-B0EA-42E490FDB5D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ne-NP" sz="1600" dirty="0" smtClean="0">
              <a:solidFill>
                <a:schemeClr val="tx1"/>
              </a:solidFill>
              <a:latin typeface=" kalimati"/>
            </a:rPr>
            <a:t>लैङ्गिक उत्तरदायी बजेट परिक्षण भई प्रतिवेदन तयार भएको</a:t>
          </a:r>
        </a:p>
        <a:p>
          <a:pPr algn="l"/>
          <a:r>
            <a:rPr lang="ne-NP" sz="1600" dirty="0" smtClean="0">
              <a:solidFill>
                <a:schemeClr val="tx1"/>
              </a:solidFill>
              <a:latin typeface=" kalimati"/>
            </a:rPr>
            <a:t>अपाङ्गता </a:t>
          </a:r>
          <a:r>
            <a:rPr lang="ne-NP" sz="1600" dirty="0">
              <a:solidFill>
                <a:schemeClr val="tx1"/>
              </a:solidFill>
              <a:latin typeface=" kalimati"/>
            </a:rPr>
            <a:t>परिचयपत्र, ज्येष्ठ नागरिक परिचयपत्र निरन्तर वितरण भईरहेको </a:t>
          </a:r>
        </a:p>
        <a:p>
          <a:pPr algn="l"/>
          <a:r>
            <a:rPr lang="ne-NP" sz="1600" dirty="0" smtClean="0">
              <a:solidFill>
                <a:schemeClr val="tx1"/>
              </a:solidFill>
              <a:latin typeface=" kalimati"/>
            </a:rPr>
            <a:t>१५९ वटा अपाङ्गता सहायक सामाग्री वितरण गरिएको।  </a:t>
          </a:r>
          <a:endParaRPr lang="ne-NP" sz="1600" dirty="0">
            <a:solidFill>
              <a:schemeClr val="tx1"/>
            </a:solidFill>
            <a:latin typeface=" kalimati"/>
          </a:endParaRPr>
        </a:p>
        <a:p>
          <a:pPr algn="l"/>
          <a:r>
            <a:rPr lang="ne-NP" sz="1600" dirty="0">
              <a:solidFill>
                <a:schemeClr val="tx1"/>
              </a:solidFill>
              <a:latin typeface=" kalimati"/>
            </a:rPr>
            <a:t>बाल अधिकार समितिले तथा अपाङ्गता संमन्वय समितको बैठक निरन्तर संञ्चालन भइरहेको </a:t>
          </a:r>
          <a:endParaRPr lang="ne-NP" sz="1600" dirty="0" smtClean="0">
            <a:solidFill>
              <a:schemeClr val="tx1"/>
            </a:solidFill>
            <a:latin typeface=" kalimati"/>
          </a:endParaRPr>
        </a:p>
        <a:p>
          <a:pPr algn="l"/>
          <a:r>
            <a:rPr lang="ne-NP" sz="1600" dirty="0" smtClean="0">
              <a:solidFill>
                <a:schemeClr val="tx1"/>
              </a:solidFill>
              <a:latin typeface=" kalimati"/>
            </a:rPr>
            <a:t>महिला अधिकारको संस्थागत विकासका लागि कानुन सहित महिला अधिकार समिति गठन भएको आदि।</a:t>
          </a:r>
          <a:endParaRPr lang="en-US" sz="1600" dirty="0">
            <a:solidFill>
              <a:schemeClr val="tx1"/>
            </a:solidFill>
            <a:latin typeface=" kalimati"/>
          </a:endParaRPr>
        </a:p>
      </dgm:t>
    </dgm:pt>
    <dgm:pt modelId="{23EC91B0-0377-45D4-8DB5-373AE358990D}" type="parTrans" cxnId="{35C920C2-F8F0-4293-85CB-75E6627CFAAA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E4A00012-6F81-42F0-832D-48D0A3E2E0DA}" type="sibTrans" cxnId="{35C920C2-F8F0-4293-85CB-75E6627CFAAA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34D4C1A2-96E9-4804-9B76-08B0ACAF311C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ne-NP" sz="1600" dirty="0">
              <a:solidFill>
                <a:schemeClr val="tx1"/>
              </a:solidFill>
              <a:latin typeface=" kalimati"/>
            </a:rPr>
            <a:t>न्यायिक समितिमा मुद्धाको चाप घटेको</a:t>
          </a:r>
          <a:endParaRPr lang="en-US" sz="2400" dirty="0">
            <a:solidFill>
              <a:schemeClr val="tx1"/>
            </a:solidFill>
          </a:endParaRPr>
        </a:p>
      </dgm:t>
    </dgm:pt>
    <dgm:pt modelId="{974C4271-9EBA-412D-8034-CB623F355D73}" type="parTrans" cxnId="{C78B9B2F-0A2A-4D98-B500-23030B69544C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A594C4DF-9582-41CD-97DF-D97B0E1CD752}" type="sibTrans" cxnId="{C78B9B2F-0A2A-4D98-B500-23030B69544C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E5AC22A6-4429-414F-AF42-5DCC88D735F9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ne-NP" sz="1600" dirty="0">
              <a:solidFill>
                <a:schemeClr val="tx1"/>
              </a:solidFill>
              <a:latin typeface=" kalimati"/>
            </a:rPr>
            <a:t> न्यायिक समितिमा नागरिक वडा पत्र जडान भएको आदि।</a:t>
          </a:r>
          <a:endParaRPr lang="en-US" sz="1600" dirty="0">
            <a:solidFill>
              <a:schemeClr val="tx1"/>
            </a:solidFill>
            <a:latin typeface=" kalimati"/>
          </a:endParaRPr>
        </a:p>
      </dgm:t>
    </dgm:pt>
    <dgm:pt modelId="{6A9492FC-EC9A-44A9-A2F2-76F4AF30F5CC}" type="parTrans" cxnId="{2783D09A-D502-40AE-90B0-C40C5970034E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B40F5608-85C0-43D5-846B-AE769E9D7710}" type="sibTrans" cxnId="{2783D09A-D502-40AE-90B0-C40C5970034E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829FF12D-0EA4-4E29-8254-66E9AC4C919D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ne-NP" sz="1600" dirty="0">
              <a:solidFill>
                <a:schemeClr val="tx1"/>
              </a:solidFill>
              <a:latin typeface=" kalimati"/>
            </a:rPr>
            <a:t>मेलमिलाप केन्द्रबाट मुद्धाको मेलमिलाप हुदा न्यायिक समितिको चाप घटेको</a:t>
          </a:r>
          <a:endParaRPr lang="en-US" sz="1600" dirty="0">
            <a:solidFill>
              <a:schemeClr val="tx1"/>
            </a:solidFill>
            <a:latin typeface=" kalimati"/>
          </a:endParaRPr>
        </a:p>
      </dgm:t>
    </dgm:pt>
    <dgm:pt modelId="{63AC7912-A63D-42FF-98E1-B1C0243C3210}" type="parTrans" cxnId="{D9DAD9C4-DD4B-4356-A6D4-20E54CF9C349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FF5E9F9A-C6E1-4B14-8DE9-F5F72B3B20B4}" type="sibTrans" cxnId="{D9DAD9C4-DD4B-4356-A6D4-20E54CF9C349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AFF2A727-063C-42BB-9F46-E3EB7C9D1B8F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ne-NP" sz="1600" dirty="0">
              <a:solidFill>
                <a:schemeClr val="tx1"/>
              </a:solidFill>
              <a:latin typeface=" kalimati"/>
            </a:rPr>
            <a:t>न्यायिक समितको मुद्धाको सहजीकरणका लागि वडा मेलमिलाप केन्द्र ईलाका प्रहरी कार्यालय तथा जिल्ला अदालतसग सहकार्य भएको</a:t>
          </a:r>
          <a:endParaRPr lang="en-US" sz="1600" dirty="0">
            <a:solidFill>
              <a:schemeClr val="tx1"/>
            </a:solidFill>
            <a:latin typeface=" kalimati"/>
          </a:endParaRPr>
        </a:p>
      </dgm:t>
    </dgm:pt>
    <dgm:pt modelId="{88CD4964-E235-4C7A-B544-80488415033F}" type="parTrans" cxnId="{F368E8A8-CBE3-4517-BA2F-21B000ABBB91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D85F4756-A5DC-4095-BA76-AF3B4F0F0993}" type="sibTrans" cxnId="{F368E8A8-CBE3-4517-BA2F-21B000ABBB91}">
      <dgm:prSet/>
      <dgm:spPr/>
      <dgm:t>
        <a:bodyPr/>
        <a:lstStyle/>
        <a:p>
          <a:endParaRPr lang="en-US" sz="2800">
            <a:solidFill>
              <a:schemeClr val="tx1"/>
            </a:solidFill>
          </a:endParaRPr>
        </a:p>
      </dgm:t>
    </dgm:pt>
    <dgm:pt modelId="{9BBDD997-4530-4E07-9AB8-4D086C91803F}" type="pres">
      <dgm:prSet presAssocID="{2AEE8951-B318-4C70-8429-835CA7FDA4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9C3BB5-BB6F-4E09-ADEC-EA91500FB3B2}" type="pres">
      <dgm:prSet presAssocID="{6918156E-1EF4-493A-B0EA-42E490FDB5DB}" presName="node" presStyleLbl="node1" presStyleIdx="0" presStyleCnt="2" custLinFactX="-4354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BF819-D9F4-42C7-872C-840C5A8E97DC}" type="pres">
      <dgm:prSet presAssocID="{E4A00012-6F81-42F0-832D-48D0A3E2E0DA}" presName="sibTrans" presStyleCnt="0"/>
      <dgm:spPr/>
    </dgm:pt>
    <dgm:pt modelId="{2A4DEFDE-1334-4022-885D-BF26A0A31915}" type="pres">
      <dgm:prSet presAssocID="{34D4C1A2-96E9-4804-9B76-08B0ACAF311C}" presName="node" presStyleLbl="node1" presStyleIdx="1" presStyleCnt="2" custScaleX="108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C920C2-F8F0-4293-85CB-75E6627CFAAA}" srcId="{2AEE8951-B318-4C70-8429-835CA7FDA431}" destId="{6918156E-1EF4-493A-B0EA-42E490FDB5DB}" srcOrd="0" destOrd="0" parTransId="{23EC91B0-0377-45D4-8DB5-373AE358990D}" sibTransId="{E4A00012-6F81-42F0-832D-48D0A3E2E0DA}"/>
    <dgm:cxn modelId="{F368E8A8-CBE3-4517-BA2F-21B000ABBB91}" srcId="{34D4C1A2-96E9-4804-9B76-08B0ACAF311C}" destId="{AFF2A727-063C-42BB-9F46-E3EB7C9D1B8F}" srcOrd="1" destOrd="0" parTransId="{88CD4964-E235-4C7A-B544-80488415033F}" sibTransId="{D85F4756-A5DC-4095-BA76-AF3B4F0F0993}"/>
    <dgm:cxn modelId="{B6C5722A-B4E3-474B-84B0-12C1C085FC2D}" type="presOf" srcId="{AFF2A727-063C-42BB-9F46-E3EB7C9D1B8F}" destId="{2A4DEFDE-1334-4022-885D-BF26A0A31915}" srcOrd="0" destOrd="2" presId="urn:microsoft.com/office/officeart/2005/8/layout/hList6"/>
    <dgm:cxn modelId="{2783D09A-D502-40AE-90B0-C40C5970034E}" srcId="{34D4C1A2-96E9-4804-9B76-08B0ACAF311C}" destId="{E5AC22A6-4429-414F-AF42-5DCC88D735F9}" srcOrd="2" destOrd="0" parTransId="{6A9492FC-EC9A-44A9-A2F2-76F4AF30F5CC}" sibTransId="{B40F5608-85C0-43D5-846B-AE769E9D7710}"/>
    <dgm:cxn modelId="{8D094ACF-625A-4340-896B-EF776D6B034B}" type="presOf" srcId="{34D4C1A2-96E9-4804-9B76-08B0ACAF311C}" destId="{2A4DEFDE-1334-4022-885D-BF26A0A31915}" srcOrd="0" destOrd="0" presId="urn:microsoft.com/office/officeart/2005/8/layout/hList6"/>
    <dgm:cxn modelId="{6D6696B4-0BC4-42D1-86EA-3354F0AE588B}" type="presOf" srcId="{829FF12D-0EA4-4E29-8254-66E9AC4C919D}" destId="{2A4DEFDE-1334-4022-885D-BF26A0A31915}" srcOrd="0" destOrd="1" presId="urn:microsoft.com/office/officeart/2005/8/layout/hList6"/>
    <dgm:cxn modelId="{5B33775F-A41F-46A7-9F66-ED4085602DED}" type="presOf" srcId="{E5AC22A6-4429-414F-AF42-5DCC88D735F9}" destId="{2A4DEFDE-1334-4022-885D-BF26A0A31915}" srcOrd="0" destOrd="3" presId="urn:microsoft.com/office/officeart/2005/8/layout/hList6"/>
    <dgm:cxn modelId="{92313E7F-4951-4703-BFE3-170FE9E3AE45}" type="presOf" srcId="{6918156E-1EF4-493A-B0EA-42E490FDB5DB}" destId="{1D9C3BB5-BB6F-4E09-ADEC-EA91500FB3B2}" srcOrd="0" destOrd="0" presId="urn:microsoft.com/office/officeart/2005/8/layout/hList6"/>
    <dgm:cxn modelId="{C297BDF6-EE56-465B-AC6B-6F47570EFDD4}" type="presOf" srcId="{2AEE8951-B318-4C70-8429-835CA7FDA431}" destId="{9BBDD997-4530-4E07-9AB8-4D086C91803F}" srcOrd="0" destOrd="0" presId="urn:microsoft.com/office/officeart/2005/8/layout/hList6"/>
    <dgm:cxn modelId="{D9DAD9C4-DD4B-4356-A6D4-20E54CF9C349}" srcId="{34D4C1A2-96E9-4804-9B76-08B0ACAF311C}" destId="{829FF12D-0EA4-4E29-8254-66E9AC4C919D}" srcOrd="0" destOrd="0" parTransId="{63AC7912-A63D-42FF-98E1-B1C0243C3210}" sibTransId="{FF5E9F9A-C6E1-4B14-8DE9-F5F72B3B20B4}"/>
    <dgm:cxn modelId="{C78B9B2F-0A2A-4D98-B500-23030B69544C}" srcId="{2AEE8951-B318-4C70-8429-835CA7FDA431}" destId="{34D4C1A2-96E9-4804-9B76-08B0ACAF311C}" srcOrd="1" destOrd="0" parTransId="{974C4271-9EBA-412D-8034-CB623F355D73}" sibTransId="{A594C4DF-9582-41CD-97DF-D97B0E1CD752}"/>
    <dgm:cxn modelId="{A45E63B8-F3E9-4AF0-974C-1F762C717B7C}" type="presParOf" srcId="{9BBDD997-4530-4E07-9AB8-4D086C91803F}" destId="{1D9C3BB5-BB6F-4E09-ADEC-EA91500FB3B2}" srcOrd="0" destOrd="0" presId="urn:microsoft.com/office/officeart/2005/8/layout/hList6"/>
    <dgm:cxn modelId="{8AADA7EB-139C-48F5-BE17-ABFEA4F9091B}" type="presParOf" srcId="{9BBDD997-4530-4E07-9AB8-4D086C91803F}" destId="{A20BF819-D9F4-42C7-872C-840C5A8E97DC}" srcOrd="1" destOrd="0" presId="urn:microsoft.com/office/officeart/2005/8/layout/hList6"/>
    <dgm:cxn modelId="{272C9741-F12F-498D-8309-FAF43E97E3AD}" type="presParOf" srcId="{9BBDD997-4530-4E07-9AB8-4D086C91803F}" destId="{2A4DEFDE-1334-4022-885D-BF26A0A31915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643746-A981-4FAF-BB4B-63070A78E0F6}" type="doc">
      <dgm:prSet loTypeId="urn:microsoft.com/office/officeart/2011/layout/HexagonRadial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BF82DEB-296A-4735-8194-AD8B8ECEA8BA}">
      <dgm:prSet phldrT="[Text]" custT="1"/>
      <dgm:spPr/>
      <dgm:t>
        <a:bodyPr/>
        <a:lstStyle/>
        <a:p>
          <a:r>
            <a:rPr lang="ne-NP" sz="1600" b="1" dirty="0">
              <a:solidFill>
                <a:schemeClr val="tx1"/>
              </a:solidFill>
              <a:cs typeface="Kalimati" panose="00000400000000000000" pitchFamily="2"/>
            </a:rPr>
            <a:t>समस्या/चुनौती र समाधानका उपायहरु</a:t>
          </a:r>
          <a:endParaRPr lang="en-US" sz="16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6F865BC9-5599-48F3-98ED-2454E99A5171}" type="parTrans" cxnId="{08B0F847-2597-43E9-9EAF-0DFCE5FFD8F2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03FA7570-63DF-487D-9E43-B0716238011D}" type="sibTrans" cxnId="{08B0F847-2597-43E9-9EAF-0DFCE5FFD8F2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2105F1A3-6C93-432E-95D2-A8A5BC37E20E}">
      <dgm:prSet phldrT="[Text]" custT="1"/>
      <dgm:spPr/>
      <dgm:t>
        <a:bodyPr/>
        <a:lstStyle/>
        <a:p>
          <a:r>
            <a:rPr lang="ne-NP" sz="1600" b="1" dirty="0">
              <a:solidFill>
                <a:schemeClr val="tx1"/>
              </a:solidFill>
              <a:cs typeface="Kalimati" panose="00000400000000000000" pitchFamily="2"/>
            </a:rPr>
            <a:t>पृत्तिसत्तात्मक सोचको परिवर्तन गर्नु।</a:t>
          </a:r>
          <a:endParaRPr lang="en-US" sz="16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ED09B6F6-6CC9-4D10-89C8-2F523108C4D3}" type="parTrans" cxnId="{3F879E5A-080C-4513-9221-96BAD1B6A664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5EDA4879-AEB9-4777-A587-AA8B97B574D9}" type="sibTrans" cxnId="{3F879E5A-080C-4513-9221-96BAD1B6A664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5A648324-B368-402C-9459-9BE6552D823C}">
      <dgm:prSet phldrT="[Text]" custT="1"/>
      <dgm:spPr/>
      <dgm:t>
        <a:bodyPr/>
        <a:lstStyle/>
        <a:p>
          <a:r>
            <a:rPr lang="ne-NP" sz="1200" b="1" dirty="0">
              <a:solidFill>
                <a:schemeClr val="tx1"/>
              </a:solidFill>
              <a:cs typeface="Kalimati" panose="00000400000000000000" pitchFamily="2"/>
            </a:rPr>
            <a:t>बालमैत्री स्थानीय शासन निर्माणको लागि सरोकारवाला सबैले हाम्रो जिम्मेवारी हो भन्ने धारणाको विकास हुन नसकेको </a:t>
          </a:r>
          <a:endParaRPr lang="en-US" sz="12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8D22C5A5-E814-4D92-8A31-541D96D3B074}" type="parTrans" cxnId="{3315FB12-410B-4EC1-AA1A-53196BABCFA4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C747F774-7E02-4F1D-914F-673866F976BF}" type="sibTrans" cxnId="{3315FB12-410B-4EC1-AA1A-53196BABCFA4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370E54E2-8AA4-4995-9049-B7233A4E6456}">
      <dgm:prSet phldrT="[Text]" custT="1"/>
      <dgm:spPr/>
      <dgm:t>
        <a:bodyPr/>
        <a:lstStyle/>
        <a:p>
          <a:r>
            <a:rPr lang="ne-NP" sz="1200" b="1" dirty="0">
              <a:solidFill>
                <a:schemeClr val="tx1"/>
              </a:solidFill>
              <a:cs typeface="Kalimati" panose="00000400000000000000" pitchFamily="2"/>
            </a:rPr>
            <a:t>महिलाको नेतृत्वमाथि प्रश्न गर्ने  र  नेतृत्व स्वीकार नगर्ने प्रवृत्ति हावि रहेको। </a:t>
          </a:r>
          <a:endParaRPr lang="en-US" sz="12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159AA772-E057-42E8-93BD-F24D464DF63F}" type="parTrans" cxnId="{10040FB0-0FF0-47B2-A01C-2FC877171C06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AA561FEC-71CE-43D6-B67E-D75B14638342}" type="sibTrans" cxnId="{10040FB0-0FF0-47B2-A01C-2FC877171C06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238AEE9A-0E0C-4460-A37A-FA78F24552AD}">
      <dgm:prSet phldrT="[Text]" custT="1"/>
      <dgm:spPr/>
      <dgm:t>
        <a:bodyPr/>
        <a:lstStyle/>
        <a:p>
          <a:pPr rtl="0"/>
          <a:r>
            <a:rPr lang="ne-NP" sz="1200" b="1" dirty="0">
              <a:solidFill>
                <a:schemeClr val="tx1"/>
              </a:solidFill>
              <a:cs typeface="Kalimati" panose="00000400000000000000" pitchFamily="2"/>
            </a:rPr>
            <a:t>कार्यस्थलमा हुने यौन दुर्व्यहार न्युनिकरणका मापदण्डको आवश्यकता रहेको।</a:t>
          </a:r>
          <a:endParaRPr lang="en-US" sz="1200" b="1" dirty="0">
            <a:solidFill>
              <a:schemeClr val="tx1"/>
            </a:solidFill>
          </a:endParaRPr>
        </a:p>
      </dgm:t>
    </dgm:pt>
    <dgm:pt modelId="{7A2A9FBD-089C-488D-BA5C-E92C02B931C3}" type="parTrans" cxnId="{312C6FB1-B835-484F-A1C0-FC12B9A245FC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2A1B365E-1F4E-44C7-ADB3-AF3322BC9290}" type="sibTrans" cxnId="{312C6FB1-B835-484F-A1C0-FC12B9A245FC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D05B5C96-1DE7-432B-9E2A-B4F2B9EFF709}">
      <dgm:prSet phldrT="[Text]" custT="1"/>
      <dgm:spPr/>
      <dgm:t>
        <a:bodyPr/>
        <a:lstStyle/>
        <a:p>
          <a:r>
            <a:rPr lang="ne-NP" sz="1200" b="1" dirty="0">
              <a:solidFill>
                <a:schemeClr val="tx1"/>
              </a:solidFill>
              <a:cs typeface="Kalimati" panose="00000400000000000000" pitchFamily="2"/>
            </a:rPr>
            <a:t>महिला,बालबालिका र अपाङ्गतामैत्री कार्यस्थल र कार्यकक्ष नभएको </a:t>
          </a:r>
          <a:endParaRPr lang="en-US" sz="1200" b="1" dirty="0">
            <a:solidFill>
              <a:schemeClr val="tx1"/>
            </a:solidFill>
            <a:cs typeface="Kalimati" panose="00000400000000000000" pitchFamily="2"/>
          </a:endParaRPr>
        </a:p>
      </dgm:t>
    </dgm:pt>
    <dgm:pt modelId="{D6253897-44C4-43A8-8114-088E1616C3F3}" type="parTrans" cxnId="{627A9AD0-E18F-4519-AEB8-600FC58AD133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79E5E6CB-CD18-49F3-9A1D-0483A34BA6C9}" type="sibTrans" cxnId="{627A9AD0-E18F-4519-AEB8-600FC58AD133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2268190F-1E23-49A8-BD03-161676CCEC06}">
      <dgm:prSet phldrT="[Text]"/>
      <dgm:spPr/>
      <dgm:t>
        <a:bodyPr/>
        <a:lstStyle/>
        <a:p>
          <a:endParaRPr lang="en-US"/>
        </a:p>
      </dgm:t>
    </dgm:pt>
    <dgm:pt modelId="{BD19188A-04CF-45DA-AC3C-7CCDFF1AB31B}" type="parTrans" cxnId="{AB079AD4-404E-437E-984E-5AF936EBBB76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5D8733B6-EB1D-40DE-99BB-ADEC4D24D0A4}" type="sibTrans" cxnId="{AB079AD4-404E-437E-984E-5AF936EBBB76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FBF1E749-A5EC-4616-B3F8-949909A67E6A}">
      <dgm:prSet/>
      <dgm:spPr/>
      <dgm:t>
        <a:bodyPr/>
        <a:lstStyle/>
        <a:p>
          <a:endParaRPr lang="en-US" dirty="0"/>
        </a:p>
      </dgm:t>
    </dgm:pt>
    <dgm:pt modelId="{2C4F0316-7FC7-4414-9AC9-24FA14C19E02}" type="parTrans" cxnId="{29CA60E4-856E-4201-8AC0-26C6D61936B1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40E29FDD-A596-47BB-AB32-617B2DCB3D5D}" type="sibTrans" cxnId="{29CA60E4-856E-4201-8AC0-26C6D61936B1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A6725752-BF6B-4A2B-948C-BF61EF9B3032}">
      <dgm:prSet phldrT="[Text]" custT="1"/>
      <dgm:spPr/>
      <dgm:t>
        <a:bodyPr/>
        <a:lstStyle/>
        <a:p>
          <a:pPr rtl="0"/>
          <a:r>
            <a:rPr lang="ne-NP" sz="1400" b="1" dirty="0">
              <a:solidFill>
                <a:schemeClr val="tx1"/>
              </a:solidFill>
              <a:cs typeface="Kalimati" panose="00000400000000000000" pitchFamily="2"/>
            </a:rPr>
            <a:t>स्तनपान कक्ष, बालमैत्री सिकाईकेन्द्रको </a:t>
          </a:r>
          <a:r>
            <a:rPr lang="ne-NP" sz="1400" b="1" dirty="0" smtClean="0">
              <a:solidFill>
                <a:schemeClr val="tx1"/>
              </a:solidFill>
              <a:cs typeface="Kalimati" panose="00000400000000000000" pitchFamily="2"/>
            </a:rPr>
            <a:t>व्यवस्थापन गर्नु </a:t>
          </a:r>
          <a:r>
            <a:rPr lang="ne-NP" sz="1400" b="1" dirty="0">
              <a:solidFill>
                <a:schemeClr val="tx1"/>
              </a:solidFill>
              <a:cs typeface="Kalimati" panose="00000400000000000000" pitchFamily="2"/>
            </a:rPr>
            <a:t>रहेको आदि।</a:t>
          </a:r>
        </a:p>
      </dgm:t>
    </dgm:pt>
    <dgm:pt modelId="{D3F8FDD4-BE4F-4054-9EB6-97B4D51EEDFC}" type="parTrans" cxnId="{925205BF-46C3-4A2A-B55E-0DF2885B130A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8CFD647D-FD8C-4602-A270-854EF587F8F2}" type="sibTrans" cxnId="{925205BF-46C3-4A2A-B55E-0DF2885B130A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BC971830-03C3-4555-AF2E-B7B9B1C4AF86}" type="pres">
      <dgm:prSet presAssocID="{26643746-A981-4FAF-BB4B-63070A78E0F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7C6CBBD-BE8E-488E-A43B-B291910B945E}" type="pres">
      <dgm:prSet presAssocID="{DBF82DEB-296A-4735-8194-AD8B8ECEA8BA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FEC0317-60C0-484C-9CA4-ACC556E3EE4F}" type="pres">
      <dgm:prSet presAssocID="{2105F1A3-6C93-432E-95D2-A8A5BC37E20E}" presName="Accent1" presStyleCnt="0"/>
      <dgm:spPr/>
    </dgm:pt>
    <dgm:pt modelId="{6AA2B463-AB07-4E9C-9DE4-CE79C2A921A7}" type="pres">
      <dgm:prSet presAssocID="{2105F1A3-6C93-432E-95D2-A8A5BC37E20E}" presName="Accent" presStyleLbl="bgShp" presStyleIdx="0" presStyleCnt="6"/>
      <dgm:spPr/>
    </dgm:pt>
    <dgm:pt modelId="{6C732436-71E5-46FB-BC5B-E225CD2BAEAB}" type="pres">
      <dgm:prSet presAssocID="{2105F1A3-6C93-432E-95D2-A8A5BC37E20E}" presName="Child1" presStyleLbl="node1" presStyleIdx="0" presStyleCnt="6" custLinFactNeighborX="-2587" custLinFactNeighborY="36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A5895-D446-4BBA-BD1B-ED78357598BD}" type="pres">
      <dgm:prSet presAssocID="{5A648324-B368-402C-9459-9BE6552D823C}" presName="Accent2" presStyleCnt="0"/>
      <dgm:spPr/>
    </dgm:pt>
    <dgm:pt modelId="{93DD388D-8B9D-4745-BF67-EBC298F6D7B1}" type="pres">
      <dgm:prSet presAssocID="{5A648324-B368-402C-9459-9BE6552D823C}" presName="Accent" presStyleLbl="bgShp" presStyleIdx="1" presStyleCnt="6"/>
      <dgm:spPr/>
    </dgm:pt>
    <dgm:pt modelId="{F0278A33-EB23-4BE8-831B-A12DEE6FE780}" type="pres">
      <dgm:prSet presAssocID="{5A648324-B368-402C-9459-9BE6552D823C}" presName="Child2" presStyleLbl="node1" presStyleIdx="1" presStyleCnt="6" custScaleX="143825" custScaleY="138844" custLinFactNeighborX="3131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8B7FF-6B36-4C3B-9F8E-E7F36B0AE1AC}" type="pres">
      <dgm:prSet presAssocID="{370E54E2-8AA4-4995-9049-B7233A4E6456}" presName="Accent3" presStyleCnt="0"/>
      <dgm:spPr/>
    </dgm:pt>
    <dgm:pt modelId="{C39E1C4A-6A1A-46B5-8851-50738CD6950D}" type="pres">
      <dgm:prSet presAssocID="{370E54E2-8AA4-4995-9049-B7233A4E6456}" presName="Accent" presStyleLbl="bgShp" presStyleIdx="2" presStyleCnt="6"/>
      <dgm:spPr/>
    </dgm:pt>
    <dgm:pt modelId="{B2A36E75-2CA7-41A4-8293-35CCC75D53D1}" type="pres">
      <dgm:prSet presAssocID="{370E54E2-8AA4-4995-9049-B7233A4E6456}" presName="Child3" presStyleLbl="node1" presStyleIdx="2" presStyleCnt="6" custScaleX="127747" custScaleY="143915" custLinFactNeighborX="37518" custLinFactNeighborY="243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20082-5E1E-4426-ADF7-EB21619F3E1B}" type="pres">
      <dgm:prSet presAssocID="{238AEE9A-0E0C-4460-A37A-FA78F24552AD}" presName="Accent4" presStyleCnt="0"/>
      <dgm:spPr/>
    </dgm:pt>
    <dgm:pt modelId="{505D69DE-91D0-4C1E-BB81-6722C0021EA9}" type="pres">
      <dgm:prSet presAssocID="{238AEE9A-0E0C-4460-A37A-FA78F24552AD}" presName="Accent" presStyleLbl="bgShp" presStyleIdx="3" presStyleCnt="6"/>
      <dgm:spPr/>
    </dgm:pt>
    <dgm:pt modelId="{84BFBE1E-4E39-4AD6-852E-BBF52F8026CD}" type="pres">
      <dgm:prSet presAssocID="{238AEE9A-0E0C-4460-A37A-FA78F24552AD}" presName="Child4" presStyleLbl="node1" presStyleIdx="3" presStyleCnt="6" custLinFactNeighborX="17690" custLinFactNeighborY="4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F5C53-4BED-4391-BAAB-02CF3A128F91}" type="pres">
      <dgm:prSet presAssocID="{A6725752-BF6B-4A2B-948C-BF61EF9B3032}" presName="Accent5" presStyleCnt="0"/>
      <dgm:spPr/>
    </dgm:pt>
    <dgm:pt modelId="{0FBD545F-41F1-4D5E-B2D0-3A1F28AE1549}" type="pres">
      <dgm:prSet presAssocID="{A6725752-BF6B-4A2B-948C-BF61EF9B3032}" presName="Accent" presStyleLbl="bgShp" presStyleIdx="4" presStyleCnt="6"/>
      <dgm:spPr/>
    </dgm:pt>
    <dgm:pt modelId="{88DCADF2-5672-42C7-A279-B3BB0EE46EF1}" type="pres">
      <dgm:prSet presAssocID="{A6725752-BF6B-4A2B-948C-BF61EF9B3032}" presName="Child5" presStyleLbl="node1" presStyleIdx="4" presStyleCnt="6" custScaleX="134135" custLinFactNeighborX="-8534" custLinFactNeighborY="253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591A8-81A6-49A7-B8D6-A718DBC52A63}" type="pres">
      <dgm:prSet presAssocID="{D05B5C96-1DE7-432B-9E2A-B4F2B9EFF709}" presName="Accent6" presStyleCnt="0"/>
      <dgm:spPr/>
    </dgm:pt>
    <dgm:pt modelId="{48109A79-2DF5-49D6-A3C8-672453D7E516}" type="pres">
      <dgm:prSet presAssocID="{D05B5C96-1DE7-432B-9E2A-B4F2B9EFF709}" presName="Accent" presStyleLbl="bgShp" presStyleIdx="5" presStyleCnt="6"/>
      <dgm:spPr/>
    </dgm:pt>
    <dgm:pt modelId="{54B2AE07-460B-438B-AF7E-729F5C56EF2C}" type="pres">
      <dgm:prSet presAssocID="{D05B5C96-1DE7-432B-9E2A-B4F2B9EFF709}" presName="Child6" presStyleLbl="node1" presStyleIdx="5" presStyleCnt="6" custScaleX="118128" custScaleY="151450" custLinFactNeighborX="-12005" custLinFactNeighborY="-2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CA60E4-856E-4201-8AC0-26C6D61936B1}" srcId="{DBF82DEB-296A-4735-8194-AD8B8ECEA8BA}" destId="{FBF1E749-A5EC-4616-B3F8-949909A67E6A}" srcOrd="7" destOrd="0" parTransId="{2C4F0316-7FC7-4414-9AC9-24FA14C19E02}" sibTransId="{40E29FDD-A596-47BB-AB32-617B2DCB3D5D}"/>
    <dgm:cxn modelId="{08B0F847-2597-43E9-9EAF-0DFCE5FFD8F2}" srcId="{26643746-A981-4FAF-BB4B-63070A78E0F6}" destId="{DBF82DEB-296A-4735-8194-AD8B8ECEA8BA}" srcOrd="0" destOrd="0" parTransId="{6F865BC9-5599-48F3-98ED-2454E99A5171}" sibTransId="{03FA7570-63DF-487D-9E43-B0716238011D}"/>
    <dgm:cxn modelId="{4FF284C1-0655-420C-A1B7-E9477DCEAFF4}" type="presOf" srcId="{370E54E2-8AA4-4995-9049-B7233A4E6456}" destId="{B2A36E75-2CA7-41A4-8293-35CCC75D53D1}" srcOrd="0" destOrd="0" presId="urn:microsoft.com/office/officeart/2011/layout/HexagonRadial"/>
    <dgm:cxn modelId="{3315FB12-410B-4EC1-AA1A-53196BABCFA4}" srcId="{DBF82DEB-296A-4735-8194-AD8B8ECEA8BA}" destId="{5A648324-B368-402C-9459-9BE6552D823C}" srcOrd="1" destOrd="0" parTransId="{8D22C5A5-E814-4D92-8A31-541D96D3B074}" sibTransId="{C747F774-7E02-4F1D-914F-673866F976BF}"/>
    <dgm:cxn modelId="{1CA70C6F-8102-4E17-8ECC-D0F8C5BB9A34}" type="presOf" srcId="{5A648324-B368-402C-9459-9BE6552D823C}" destId="{F0278A33-EB23-4BE8-831B-A12DEE6FE780}" srcOrd="0" destOrd="0" presId="urn:microsoft.com/office/officeart/2011/layout/HexagonRadial"/>
    <dgm:cxn modelId="{44F41C74-EF25-41F0-9B4C-EB4AFB902DBF}" type="presOf" srcId="{D05B5C96-1DE7-432B-9E2A-B4F2B9EFF709}" destId="{54B2AE07-460B-438B-AF7E-729F5C56EF2C}" srcOrd="0" destOrd="0" presId="urn:microsoft.com/office/officeart/2011/layout/HexagonRadial"/>
    <dgm:cxn modelId="{3F879E5A-080C-4513-9221-96BAD1B6A664}" srcId="{DBF82DEB-296A-4735-8194-AD8B8ECEA8BA}" destId="{2105F1A3-6C93-432E-95D2-A8A5BC37E20E}" srcOrd="0" destOrd="0" parTransId="{ED09B6F6-6CC9-4D10-89C8-2F523108C4D3}" sibTransId="{5EDA4879-AEB9-4777-A587-AA8B97B574D9}"/>
    <dgm:cxn modelId="{AB079AD4-404E-437E-984E-5AF936EBBB76}" srcId="{DBF82DEB-296A-4735-8194-AD8B8ECEA8BA}" destId="{2268190F-1E23-49A8-BD03-161676CCEC06}" srcOrd="6" destOrd="0" parTransId="{BD19188A-04CF-45DA-AC3C-7CCDFF1AB31B}" sibTransId="{5D8733B6-EB1D-40DE-99BB-ADEC4D24D0A4}"/>
    <dgm:cxn modelId="{2D144510-FC75-47E9-973A-A4DCACE943F0}" type="presOf" srcId="{26643746-A981-4FAF-BB4B-63070A78E0F6}" destId="{BC971830-03C3-4555-AF2E-B7B9B1C4AF86}" srcOrd="0" destOrd="0" presId="urn:microsoft.com/office/officeart/2011/layout/HexagonRadial"/>
    <dgm:cxn modelId="{925205BF-46C3-4A2A-B55E-0DF2885B130A}" srcId="{DBF82DEB-296A-4735-8194-AD8B8ECEA8BA}" destId="{A6725752-BF6B-4A2B-948C-BF61EF9B3032}" srcOrd="4" destOrd="0" parTransId="{D3F8FDD4-BE4F-4054-9EB6-97B4D51EEDFC}" sibTransId="{8CFD647D-FD8C-4602-A270-854EF587F8F2}"/>
    <dgm:cxn modelId="{3D259110-AD1B-4F6A-A0FE-EE0009425252}" type="presOf" srcId="{238AEE9A-0E0C-4460-A37A-FA78F24552AD}" destId="{84BFBE1E-4E39-4AD6-852E-BBF52F8026CD}" srcOrd="0" destOrd="0" presId="urn:microsoft.com/office/officeart/2011/layout/HexagonRadial"/>
    <dgm:cxn modelId="{627A9AD0-E18F-4519-AEB8-600FC58AD133}" srcId="{DBF82DEB-296A-4735-8194-AD8B8ECEA8BA}" destId="{D05B5C96-1DE7-432B-9E2A-B4F2B9EFF709}" srcOrd="5" destOrd="0" parTransId="{D6253897-44C4-43A8-8114-088E1616C3F3}" sibTransId="{79E5E6CB-CD18-49F3-9A1D-0483A34BA6C9}"/>
    <dgm:cxn modelId="{10040FB0-0FF0-47B2-A01C-2FC877171C06}" srcId="{DBF82DEB-296A-4735-8194-AD8B8ECEA8BA}" destId="{370E54E2-8AA4-4995-9049-B7233A4E6456}" srcOrd="2" destOrd="0" parTransId="{159AA772-E057-42E8-93BD-F24D464DF63F}" sibTransId="{AA561FEC-71CE-43D6-B67E-D75B14638342}"/>
    <dgm:cxn modelId="{F557BF37-1DBF-4F51-BDAF-D43709ECD3CE}" type="presOf" srcId="{DBF82DEB-296A-4735-8194-AD8B8ECEA8BA}" destId="{47C6CBBD-BE8E-488E-A43B-B291910B945E}" srcOrd="0" destOrd="0" presId="urn:microsoft.com/office/officeart/2011/layout/HexagonRadial"/>
    <dgm:cxn modelId="{312C6FB1-B835-484F-A1C0-FC12B9A245FC}" srcId="{DBF82DEB-296A-4735-8194-AD8B8ECEA8BA}" destId="{238AEE9A-0E0C-4460-A37A-FA78F24552AD}" srcOrd="3" destOrd="0" parTransId="{7A2A9FBD-089C-488D-BA5C-E92C02B931C3}" sibTransId="{2A1B365E-1F4E-44C7-ADB3-AF3322BC9290}"/>
    <dgm:cxn modelId="{328FD652-D11A-40F5-B25D-5C23DD116769}" type="presOf" srcId="{A6725752-BF6B-4A2B-948C-BF61EF9B3032}" destId="{88DCADF2-5672-42C7-A279-B3BB0EE46EF1}" srcOrd="0" destOrd="0" presId="urn:microsoft.com/office/officeart/2011/layout/HexagonRadial"/>
    <dgm:cxn modelId="{48CA4A2C-D932-450A-9478-4FEBD6A84EA6}" type="presOf" srcId="{2105F1A3-6C93-432E-95D2-A8A5BC37E20E}" destId="{6C732436-71E5-46FB-BC5B-E225CD2BAEAB}" srcOrd="0" destOrd="0" presId="urn:microsoft.com/office/officeart/2011/layout/HexagonRadial"/>
    <dgm:cxn modelId="{21D3B558-3EA5-4888-81E3-31AB29A9F8BB}" type="presParOf" srcId="{BC971830-03C3-4555-AF2E-B7B9B1C4AF86}" destId="{47C6CBBD-BE8E-488E-A43B-B291910B945E}" srcOrd="0" destOrd="0" presId="urn:microsoft.com/office/officeart/2011/layout/HexagonRadial"/>
    <dgm:cxn modelId="{9CD00663-5988-4BB2-8BA1-FC222D499B7A}" type="presParOf" srcId="{BC971830-03C3-4555-AF2E-B7B9B1C4AF86}" destId="{DFEC0317-60C0-484C-9CA4-ACC556E3EE4F}" srcOrd="1" destOrd="0" presId="urn:microsoft.com/office/officeart/2011/layout/HexagonRadial"/>
    <dgm:cxn modelId="{4BF01CDF-CD4A-48A0-BE56-6A3CB8E84274}" type="presParOf" srcId="{DFEC0317-60C0-484C-9CA4-ACC556E3EE4F}" destId="{6AA2B463-AB07-4E9C-9DE4-CE79C2A921A7}" srcOrd="0" destOrd="0" presId="urn:microsoft.com/office/officeart/2011/layout/HexagonRadial"/>
    <dgm:cxn modelId="{4C65C396-6388-4FC4-B955-8665BDF4E31E}" type="presParOf" srcId="{BC971830-03C3-4555-AF2E-B7B9B1C4AF86}" destId="{6C732436-71E5-46FB-BC5B-E225CD2BAEAB}" srcOrd="2" destOrd="0" presId="urn:microsoft.com/office/officeart/2011/layout/HexagonRadial"/>
    <dgm:cxn modelId="{5C45431B-B0A3-49AB-89C2-216331A2E8E8}" type="presParOf" srcId="{BC971830-03C3-4555-AF2E-B7B9B1C4AF86}" destId="{266A5895-D446-4BBA-BD1B-ED78357598BD}" srcOrd="3" destOrd="0" presId="urn:microsoft.com/office/officeart/2011/layout/HexagonRadial"/>
    <dgm:cxn modelId="{35F482D0-53D3-4503-AF90-65B8A3E356D6}" type="presParOf" srcId="{266A5895-D446-4BBA-BD1B-ED78357598BD}" destId="{93DD388D-8B9D-4745-BF67-EBC298F6D7B1}" srcOrd="0" destOrd="0" presId="urn:microsoft.com/office/officeart/2011/layout/HexagonRadial"/>
    <dgm:cxn modelId="{76C54565-D6A1-492C-A826-AA2260EE3DFD}" type="presParOf" srcId="{BC971830-03C3-4555-AF2E-B7B9B1C4AF86}" destId="{F0278A33-EB23-4BE8-831B-A12DEE6FE780}" srcOrd="4" destOrd="0" presId="urn:microsoft.com/office/officeart/2011/layout/HexagonRadial"/>
    <dgm:cxn modelId="{FE37E410-5867-4282-9C92-392F358D2986}" type="presParOf" srcId="{BC971830-03C3-4555-AF2E-B7B9B1C4AF86}" destId="{5298B7FF-6B36-4C3B-9F8E-E7F36B0AE1AC}" srcOrd="5" destOrd="0" presId="urn:microsoft.com/office/officeart/2011/layout/HexagonRadial"/>
    <dgm:cxn modelId="{8CC08F4C-7591-499E-B608-817FE3974724}" type="presParOf" srcId="{5298B7FF-6B36-4C3B-9F8E-E7F36B0AE1AC}" destId="{C39E1C4A-6A1A-46B5-8851-50738CD6950D}" srcOrd="0" destOrd="0" presId="urn:microsoft.com/office/officeart/2011/layout/HexagonRadial"/>
    <dgm:cxn modelId="{E022BAC4-D807-4E75-BBFA-CA7F197588D0}" type="presParOf" srcId="{BC971830-03C3-4555-AF2E-B7B9B1C4AF86}" destId="{B2A36E75-2CA7-41A4-8293-35CCC75D53D1}" srcOrd="6" destOrd="0" presId="urn:microsoft.com/office/officeart/2011/layout/HexagonRadial"/>
    <dgm:cxn modelId="{C93DB129-C9DA-4864-8A65-C7C46B00A0FD}" type="presParOf" srcId="{BC971830-03C3-4555-AF2E-B7B9B1C4AF86}" destId="{EA920082-5E1E-4426-ADF7-EB21619F3E1B}" srcOrd="7" destOrd="0" presId="urn:microsoft.com/office/officeart/2011/layout/HexagonRadial"/>
    <dgm:cxn modelId="{63BADEC6-7868-4EEA-937D-2864E5CB569D}" type="presParOf" srcId="{EA920082-5E1E-4426-ADF7-EB21619F3E1B}" destId="{505D69DE-91D0-4C1E-BB81-6722C0021EA9}" srcOrd="0" destOrd="0" presId="urn:microsoft.com/office/officeart/2011/layout/HexagonRadial"/>
    <dgm:cxn modelId="{7A0B21E4-F7A7-4071-BD5E-E327770C9C76}" type="presParOf" srcId="{BC971830-03C3-4555-AF2E-B7B9B1C4AF86}" destId="{84BFBE1E-4E39-4AD6-852E-BBF52F8026CD}" srcOrd="8" destOrd="0" presId="urn:microsoft.com/office/officeart/2011/layout/HexagonRadial"/>
    <dgm:cxn modelId="{4A97B991-1A9B-4BF2-9917-8B8243B79ED1}" type="presParOf" srcId="{BC971830-03C3-4555-AF2E-B7B9B1C4AF86}" destId="{5C3F5C53-4BED-4391-BAAB-02CF3A128F91}" srcOrd="9" destOrd="0" presId="urn:microsoft.com/office/officeart/2011/layout/HexagonRadial"/>
    <dgm:cxn modelId="{B25E382D-BCAD-42D0-80DF-E055D16E22B5}" type="presParOf" srcId="{5C3F5C53-4BED-4391-BAAB-02CF3A128F91}" destId="{0FBD545F-41F1-4D5E-B2D0-3A1F28AE1549}" srcOrd="0" destOrd="0" presId="urn:microsoft.com/office/officeart/2011/layout/HexagonRadial"/>
    <dgm:cxn modelId="{70FCA8CB-F900-4409-9BC4-503C6B95E356}" type="presParOf" srcId="{BC971830-03C3-4555-AF2E-B7B9B1C4AF86}" destId="{88DCADF2-5672-42C7-A279-B3BB0EE46EF1}" srcOrd="10" destOrd="0" presId="urn:microsoft.com/office/officeart/2011/layout/HexagonRadial"/>
    <dgm:cxn modelId="{1B5DE9DF-8BF8-4C7A-8211-D8AE9C259FC5}" type="presParOf" srcId="{BC971830-03C3-4555-AF2E-B7B9B1C4AF86}" destId="{8D1591A8-81A6-49A7-B8D6-A718DBC52A63}" srcOrd="11" destOrd="0" presId="urn:microsoft.com/office/officeart/2011/layout/HexagonRadial"/>
    <dgm:cxn modelId="{7530B9E0-9A1A-4652-9F2D-46D9D62404DF}" type="presParOf" srcId="{8D1591A8-81A6-49A7-B8D6-A718DBC52A63}" destId="{48109A79-2DF5-49D6-A3C8-672453D7E516}" srcOrd="0" destOrd="0" presId="urn:microsoft.com/office/officeart/2011/layout/HexagonRadial"/>
    <dgm:cxn modelId="{D14B6C62-586D-4582-9E95-1475DED36FF1}" type="presParOf" srcId="{BC971830-03C3-4555-AF2E-B7B9B1C4AF86}" destId="{54B2AE07-460B-438B-AF7E-729F5C56EF2C}" srcOrd="12" destOrd="0" presId="urn:microsoft.com/office/officeart/2011/layout/HexagonRadial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EE240-DECE-4DA8-96AD-6606F4F9FDF0}">
      <dsp:nvSpPr>
        <dsp:cNvPr id="0" name=""/>
        <dsp:cNvSpPr/>
      </dsp:nvSpPr>
      <dsp:spPr>
        <a:xfrm>
          <a:off x="4326331" y="3247135"/>
          <a:ext cx="2358948" cy="15280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Male</a:t>
          </a:r>
          <a:r>
            <a:rPr lang="ne-NP" sz="1900" kern="1200" dirty="0" smtClean="0">
              <a:solidFill>
                <a:schemeClr val="tx1"/>
              </a:solidFill>
            </a:rPr>
            <a:t>-२५</a:t>
          </a:r>
          <a:endParaRPr 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Female</a:t>
          </a:r>
          <a:r>
            <a:rPr lang="ne-NP" sz="1900" kern="1200" dirty="0" smtClean="0">
              <a:solidFill>
                <a:schemeClr val="tx1"/>
              </a:solidFill>
            </a:rPr>
            <a:t>-२१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5067582" y="3662719"/>
        <a:ext cx="1584130" cy="1078914"/>
      </dsp:txXfrm>
    </dsp:sp>
    <dsp:sp modelId="{5CA2DF2B-2AE1-47F0-AD99-47B5F39ADAD1}">
      <dsp:nvSpPr>
        <dsp:cNvPr id="0" name=""/>
        <dsp:cNvSpPr/>
      </dsp:nvSpPr>
      <dsp:spPr>
        <a:xfrm>
          <a:off x="477519" y="3247135"/>
          <a:ext cx="2358948" cy="152806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Male</a:t>
          </a:r>
          <a:r>
            <a:rPr lang="ne-NP" sz="1900" kern="1200" dirty="0" smtClean="0">
              <a:solidFill>
                <a:schemeClr val="tx1"/>
              </a:solidFill>
            </a:rPr>
            <a:t>-८०</a:t>
          </a:r>
          <a:endParaRPr 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Female</a:t>
          </a:r>
          <a:r>
            <a:rPr lang="ne-NP" sz="1900" kern="1200" dirty="0" smtClean="0">
              <a:solidFill>
                <a:schemeClr val="tx1"/>
              </a:solidFill>
            </a:rPr>
            <a:t>-४८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511086" y="3662719"/>
        <a:ext cx="1584130" cy="1078914"/>
      </dsp:txXfrm>
    </dsp:sp>
    <dsp:sp modelId="{EF9FDCBC-CCA2-44DC-8F10-FA20212E6476}">
      <dsp:nvSpPr>
        <dsp:cNvPr id="0" name=""/>
        <dsp:cNvSpPr/>
      </dsp:nvSpPr>
      <dsp:spPr>
        <a:xfrm>
          <a:off x="4326331" y="0"/>
          <a:ext cx="2358948" cy="152806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Male</a:t>
          </a:r>
          <a:r>
            <a:rPr lang="ne-NP" sz="1900" kern="1200" dirty="0" smtClean="0">
              <a:solidFill>
                <a:schemeClr val="tx1"/>
              </a:solidFill>
            </a:rPr>
            <a:t>-२१७</a:t>
          </a:r>
          <a:endParaRPr 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Female</a:t>
          </a:r>
          <a:r>
            <a:rPr lang="ne-NP" sz="1900" kern="1200" dirty="0" smtClean="0">
              <a:solidFill>
                <a:schemeClr val="tx1"/>
              </a:solidFill>
            </a:rPr>
            <a:t>-१२९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5067582" y="33567"/>
        <a:ext cx="1584130" cy="1078914"/>
      </dsp:txXfrm>
    </dsp:sp>
    <dsp:sp modelId="{149CF71F-750B-4737-AABB-62FD0DE5851A}">
      <dsp:nvSpPr>
        <dsp:cNvPr id="0" name=""/>
        <dsp:cNvSpPr/>
      </dsp:nvSpPr>
      <dsp:spPr>
        <a:xfrm>
          <a:off x="477519" y="0"/>
          <a:ext cx="2358948" cy="152806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Male</a:t>
          </a:r>
          <a:r>
            <a:rPr lang="ne-NP" sz="1900" kern="1200" dirty="0" smtClean="0">
              <a:solidFill>
                <a:schemeClr val="tx1"/>
              </a:solidFill>
            </a:rPr>
            <a:t>-६३</a:t>
          </a:r>
          <a:endParaRPr 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Female</a:t>
          </a:r>
          <a:r>
            <a:rPr lang="ne-NP" sz="1900" kern="1200" dirty="0" smtClean="0">
              <a:solidFill>
                <a:schemeClr val="tx1"/>
              </a:solidFill>
            </a:rPr>
            <a:t>-६४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511086" y="33567"/>
        <a:ext cx="1584130" cy="1078914"/>
      </dsp:txXfrm>
    </dsp:sp>
    <dsp:sp modelId="{36A5046C-369B-47CC-9FC2-924B014C0A29}">
      <dsp:nvSpPr>
        <dsp:cNvPr id="0" name=""/>
        <dsp:cNvSpPr/>
      </dsp:nvSpPr>
      <dsp:spPr>
        <a:xfrm>
          <a:off x="1465986" y="272186"/>
          <a:ext cx="2067661" cy="2067661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>
              <a:solidFill>
                <a:schemeClr val="tx1"/>
              </a:solidFill>
            </a:rPr>
            <a:t>रातो</a:t>
          </a:r>
          <a:r>
            <a:rPr lang="en-US" sz="2400" kern="1200" dirty="0" smtClean="0">
              <a:solidFill>
                <a:schemeClr val="tx1"/>
              </a:solidFill>
            </a:rPr>
            <a:t>:-</a:t>
          </a:r>
          <a:r>
            <a:rPr lang="ne-NP" sz="2400" kern="1200" dirty="0" smtClean="0">
              <a:solidFill>
                <a:schemeClr val="tx1"/>
              </a:solidFill>
            </a:rPr>
            <a:t>२२७</a:t>
          </a:r>
          <a:r>
            <a:rPr lang="ne-NP" sz="2400" kern="1200" dirty="0">
              <a:solidFill>
                <a:schemeClr val="tx1"/>
              </a:solidFill>
            </a:rPr>
            <a:t>	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71590" y="877790"/>
        <a:ext cx="1462057" cy="1462057"/>
      </dsp:txXfrm>
    </dsp:sp>
    <dsp:sp modelId="{CEFA8B8C-144E-4E53-A57C-8ED00EF43DA6}">
      <dsp:nvSpPr>
        <dsp:cNvPr id="0" name=""/>
        <dsp:cNvSpPr/>
      </dsp:nvSpPr>
      <dsp:spPr>
        <a:xfrm rot="5400000">
          <a:off x="3629152" y="272186"/>
          <a:ext cx="2067661" cy="2067661"/>
        </a:xfrm>
        <a:prstGeom prst="pieWedg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solidFill>
                <a:srgbClr val="FFFF00"/>
              </a:solidFill>
            </a:rPr>
            <a:t>निलोः-३४८</a:t>
          </a:r>
          <a:endParaRPr lang="en-US" sz="2400" kern="1200" dirty="0">
            <a:solidFill>
              <a:srgbClr val="FFFF00"/>
            </a:solidFill>
          </a:endParaRPr>
        </a:p>
      </dsp:txBody>
      <dsp:txXfrm rot="-5400000">
        <a:off x="3629152" y="877790"/>
        <a:ext cx="1462057" cy="1462057"/>
      </dsp:txXfrm>
    </dsp:sp>
    <dsp:sp modelId="{AD67C6B2-CF32-468F-B8D8-BF8A001EE54B}">
      <dsp:nvSpPr>
        <dsp:cNvPr id="0" name=""/>
        <dsp:cNvSpPr/>
      </dsp:nvSpPr>
      <dsp:spPr>
        <a:xfrm rot="10800000">
          <a:off x="3629152" y="2435352"/>
          <a:ext cx="2067661" cy="2067661"/>
        </a:xfrm>
        <a:prstGeom prst="pieWedge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solidFill>
                <a:schemeClr val="tx1"/>
              </a:solidFill>
            </a:rPr>
            <a:t>सेतोः-४८</a:t>
          </a:r>
          <a:endParaRPr lang="en-US" sz="2400" kern="1200" dirty="0">
            <a:solidFill>
              <a:schemeClr val="tx1"/>
            </a:solidFill>
          </a:endParaRPr>
        </a:p>
      </dsp:txBody>
      <dsp:txXfrm rot="10800000">
        <a:off x="3629152" y="2435352"/>
        <a:ext cx="1462057" cy="1462057"/>
      </dsp:txXfrm>
    </dsp:sp>
    <dsp:sp modelId="{53FC83CB-B551-427E-B6B7-6D3041A036E8}">
      <dsp:nvSpPr>
        <dsp:cNvPr id="0" name=""/>
        <dsp:cNvSpPr/>
      </dsp:nvSpPr>
      <dsp:spPr>
        <a:xfrm rot="16200000">
          <a:off x="1465986" y="2435352"/>
          <a:ext cx="2067661" cy="2067661"/>
        </a:xfrm>
        <a:prstGeom prst="pieWedg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solidFill>
                <a:schemeClr val="tx1"/>
              </a:solidFill>
            </a:rPr>
            <a:t>पहेलोः-१२८</a:t>
          </a:r>
          <a:endParaRPr lang="en-US" sz="2400" kern="1200" dirty="0">
            <a:solidFill>
              <a:schemeClr val="tx1"/>
            </a:solidFill>
          </a:endParaRPr>
        </a:p>
      </dsp:txBody>
      <dsp:txXfrm rot="5400000">
        <a:off x="2071590" y="2435352"/>
        <a:ext cx="1462057" cy="1462057"/>
      </dsp:txXfrm>
    </dsp:sp>
    <dsp:sp modelId="{173BD60C-ACE7-4ED7-BF25-4545257B9D6F}">
      <dsp:nvSpPr>
        <dsp:cNvPr id="0" name=""/>
        <dsp:cNvSpPr/>
      </dsp:nvSpPr>
      <dsp:spPr>
        <a:xfrm>
          <a:off x="3224453" y="1957832"/>
          <a:ext cx="713892" cy="6207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EDB05-5F3D-48D4-803D-498039490317}">
      <dsp:nvSpPr>
        <dsp:cNvPr id="0" name=""/>
        <dsp:cNvSpPr/>
      </dsp:nvSpPr>
      <dsp:spPr>
        <a:xfrm rot="10800000">
          <a:off x="3224453" y="2196592"/>
          <a:ext cx="713892" cy="6207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E9A1D-3CAC-4DB2-A5AE-8240712007F8}">
      <dsp:nvSpPr>
        <dsp:cNvPr id="0" name=""/>
        <dsp:cNvSpPr/>
      </dsp:nvSpPr>
      <dsp:spPr>
        <a:xfrm>
          <a:off x="515847" y="0"/>
          <a:ext cx="4545588" cy="4546600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1A6F04-6EEF-402E-854D-92EE4BC34332}">
      <dsp:nvSpPr>
        <dsp:cNvPr id="0" name=""/>
        <dsp:cNvSpPr/>
      </dsp:nvSpPr>
      <dsp:spPr>
        <a:xfrm>
          <a:off x="5062163" y="1355341"/>
          <a:ext cx="2727789" cy="1819094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>
              <a:solidFill>
                <a:srgbClr val="FF0000"/>
              </a:solidFill>
            </a:rPr>
            <a:t>Male-</a:t>
          </a:r>
          <a:r>
            <a:rPr lang="ne-NP" sz="3400" kern="1200" dirty="0" smtClean="0">
              <a:solidFill>
                <a:srgbClr val="FF0000"/>
              </a:solidFill>
            </a:rPr>
            <a:t>२५०</a:t>
          </a:r>
          <a:endParaRPr lang="en-US" sz="3400" kern="1200" dirty="0">
            <a:solidFill>
              <a:srgbClr val="FF0000"/>
            </a:solidFill>
          </a:endParaRP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>
              <a:solidFill>
                <a:srgbClr val="FF0000"/>
              </a:solidFill>
            </a:rPr>
            <a:t>Female.2</a:t>
          </a:r>
          <a:r>
            <a:rPr lang="ne-NP" sz="3400" kern="1200" dirty="0" smtClean="0">
              <a:solidFill>
                <a:srgbClr val="FF0000"/>
              </a:solidFill>
            </a:rPr>
            <a:t>३४</a:t>
          </a:r>
          <a:endParaRPr lang="en-US" sz="3400" kern="1200" dirty="0">
            <a:solidFill>
              <a:srgbClr val="FF0000"/>
            </a:solidFill>
          </a:endParaRPr>
        </a:p>
      </dsp:txBody>
      <dsp:txXfrm>
        <a:off x="5062163" y="1355341"/>
        <a:ext cx="2727789" cy="1819094"/>
      </dsp:txXfrm>
    </dsp:sp>
    <dsp:sp modelId="{E1CD8753-41C6-4A60-AB8B-0514BB0DDE93}">
      <dsp:nvSpPr>
        <dsp:cNvPr id="0" name=""/>
        <dsp:cNvSpPr/>
      </dsp:nvSpPr>
      <dsp:spPr>
        <a:xfrm>
          <a:off x="1519673" y="1645869"/>
          <a:ext cx="2536480" cy="126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4400" kern="1200" dirty="0"/>
            <a:t>जम्मा </a:t>
          </a:r>
          <a:r>
            <a:rPr lang="ne-NP" sz="4400" kern="1200" dirty="0" smtClean="0"/>
            <a:t>४८४</a:t>
          </a:r>
          <a:endParaRPr lang="en-US" sz="4400" kern="1200" dirty="0"/>
        </a:p>
      </dsp:txBody>
      <dsp:txXfrm>
        <a:off x="1519673" y="1645869"/>
        <a:ext cx="2536480" cy="1268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296D7-CB78-4894-8C42-751C802EC39E}">
      <dsp:nvSpPr>
        <dsp:cNvPr id="0" name=""/>
        <dsp:cNvSpPr/>
      </dsp:nvSpPr>
      <dsp:spPr>
        <a:xfrm rot="2562757">
          <a:off x="2719066" y="3833152"/>
          <a:ext cx="825115" cy="54404"/>
        </a:xfrm>
        <a:custGeom>
          <a:avLst/>
          <a:gdLst/>
          <a:ahLst/>
          <a:cxnLst/>
          <a:rect l="0" t="0" r="0" b="0"/>
          <a:pathLst>
            <a:path>
              <a:moveTo>
                <a:pt x="0" y="27202"/>
              </a:moveTo>
              <a:lnTo>
                <a:pt x="825115" y="2720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3537A-9071-4FAD-956F-E93FDD216F58}">
      <dsp:nvSpPr>
        <dsp:cNvPr id="0" name=""/>
        <dsp:cNvSpPr/>
      </dsp:nvSpPr>
      <dsp:spPr>
        <a:xfrm rot="21593847">
          <a:off x="2828491" y="2703053"/>
          <a:ext cx="286705" cy="54404"/>
        </a:xfrm>
        <a:custGeom>
          <a:avLst/>
          <a:gdLst/>
          <a:ahLst/>
          <a:cxnLst/>
          <a:rect l="0" t="0" r="0" b="0"/>
          <a:pathLst>
            <a:path>
              <a:moveTo>
                <a:pt x="0" y="27202"/>
              </a:moveTo>
              <a:lnTo>
                <a:pt x="286705" y="2720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FBF82-D6D2-4D97-9ECE-ADBB3063C854}">
      <dsp:nvSpPr>
        <dsp:cNvPr id="0" name=""/>
        <dsp:cNvSpPr/>
      </dsp:nvSpPr>
      <dsp:spPr>
        <a:xfrm rot="19037243">
          <a:off x="2719066" y="1576757"/>
          <a:ext cx="825115" cy="54404"/>
        </a:xfrm>
        <a:custGeom>
          <a:avLst/>
          <a:gdLst/>
          <a:ahLst/>
          <a:cxnLst/>
          <a:rect l="0" t="0" r="0" b="0"/>
          <a:pathLst>
            <a:path>
              <a:moveTo>
                <a:pt x="0" y="27202"/>
              </a:moveTo>
              <a:lnTo>
                <a:pt x="825115" y="2720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6219C-704F-4D0F-9607-B44EBFF86208}">
      <dsp:nvSpPr>
        <dsp:cNvPr id="0" name=""/>
        <dsp:cNvSpPr/>
      </dsp:nvSpPr>
      <dsp:spPr>
        <a:xfrm>
          <a:off x="0" y="1159898"/>
          <a:ext cx="2625551" cy="262555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E75598-9951-40F7-928C-6C4D188AD130}">
      <dsp:nvSpPr>
        <dsp:cNvPr id="0" name=""/>
        <dsp:cNvSpPr/>
      </dsp:nvSpPr>
      <dsp:spPr>
        <a:xfrm>
          <a:off x="3225841" y="2156"/>
          <a:ext cx="1575330" cy="157533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kern="1200" dirty="0" smtClean="0">
              <a:solidFill>
                <a:schemeClr val="tx1"/>
              </a:solidFill>
            </a:rPr>
            <a:t>राष्ट्रिय बालदिवस सम्बन्धी  कार्यक्रम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456543" y="232858"/>
        <a:ext cx="1113926" cy="1113926"/>
      </dsp:txXfrm>
    </dsp:sp>
    <dsp:sp modelId="{2082A5C0-563A-409E-A842-80788355D9CC}">
      <dsp:nvSpPr>
        <dsp:cNvPr id="0" name=""/>
        <dsp:cNvSpPr/>
      </dsp:nvSpPr>
      <dsp:spPr>
        <a:xfrm>
          <a:off x="4958705" y="2156"/>
          <a:ext cx="2362996" cy="157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400" kern="1200" dirty="0" smtClean="0"/>
            <a:t>हाजिरी जवाफ प्रतियोगिता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400" kern="1200" dirty="0" smtClean="0"/>
            <a:t>बालबालिकाद्धारा नगर प्रमुखलाई पत्र लेखन कार्यक्रम</a:t>
          </a:r>
          <a:endParaRPr lang="en-US" sz="1400" kern="1200" dirty="0"/>
        </a:p>
      </dsp:txBody>
      <dsp:txXfrm>
        <a:off x="4958705" y="2156"/>
        <a:ext cx="2362996" cy="1575330"/>
      </dsp:txXfrm>
    </dsp:sp>
    <dsp:sp modelId="{2D9F4387-DAD2-4563-85AA-321F0BBBB91A}">
      <dsp:nvSpPr>
        <dsp:cNvPr id="0" name=""/>
        <dsp:cNvSpPr/>
      </dsp:nvSpPr>
      <dsp:spPr>
        <a:xfrm>
          <a:off x="3115195" y="1613018"/>
          <a:ext cx="1971936" cy="22304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kern="1200" dirty="0" smtClean="0">
              <a:solidFill>
                <a:schemeClr val="tx1"/>
              </a:solidFill>
              <a:cs typeface="Kalimati" panose="00000400000000000000" pitchFamily="2"/>
            </a:rPr>
            <a:t>लैङ्गिक हिंसा विरुद्धको  १६ दिने अभियान ( हामि सबैको प्रतिवद्धता लैअक हिसा विरुद्धको एक्यवद्धता </a:t>
          </a:r>
          <a:endParaRPr lang="en-US" sz="1400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3403978" y="1939657"/>
        <a:ext cx="1394370" cy="1577154"/>
      </dsp:txXfrm>
    </dsp:sp>
    <dsp:sp modelId="{877B18C3-EF8C-42FA-8425-2980BEE4FA41}">
      <dsp:nvSpPr>
        <dsp:cNvPr id="0" name=""/>
        <dsp:cNvSpPr/>
      </dsp:nvSpPr>
      <dsp:spPr>
        <a:xfrm>
          <a:off x="4748907" y="1613018"/>
          <a:ext cx="2957904" cy="2230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200" kern="1200" dirty="0" smtClean="0">
              <a:cs typeface="Kalimati" panose="00000400000000000000" pitchFamily="2"/>
            </a:rPr>
            <a:t>१६ दिने अभियानको औपचारिक उद्धाटन बेनपा ५ देखि</a:t>
          </a:r>
          <a:endParaRPr lang="en-US" sz="1200" kern="1200" dirty="0">
            <a:cs typeface="Kalimati" panose="00000400000000000000" pitchFamily="2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200" kern="1200" dirty="0" smtClean="0">
              <a:cs typeface="Kalimati" panose="00000400000000000000" pitchFamily="2"/>
            </a:rPr>
            <a:t>लैङ्गिक हिंसा विरुद्ध र अपांगता भएका व्याक्तिहरुको अधिकार सम्बन्धी सचेतना कार्यक्रम, अन्तराष्ट्रिय अपांङ्गता दिवस र मानव अधिकार दिवस  सम्बन्धी कार्यक्रम</a:t>
          </a:r>
          <a:endParaRPr lang="en-US" sz="1200" kern="1200" dirty="0">
            <a:cs typeface="Kalimati" panose="00000400000000000000" pitchFamily="2"/>
          </a:endParaRPr>
        </a:p>
      </dsp:txBody>
      <dsp:txXfrm>
        <a:off x="4748907" y="1613018"/>
        <a:ext cx="2957904" cy="2230432"/>
      </dsp:txXfrm>
    </dsp:sp>
    <dsp:sp modelId="{1B1C89B6-B5A3-4CFC-956D-6695D7B2C73F}">
      <dsp:nvSpPr>
        <dsp:cNvPr id="0" name=""/>
        <dsp:cNvSpPr/>
      </dsp:nvSpPr>
      <dsp:spPr>
        <a:xfrm>
          <a:off x="3225841" y="3886826"/>
          <a:ext cx="1575330" cy="157533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1" kern="1200" dirty="0" smtClean="0">
              <a:solidFill>
                <a:schemeClr val="tx1"/>
              </a:solidFill>
              <a:cs typeface="Kalimati" panose="00000400000000000000" pitchFamily="2"/>
            </a:rPr>
            <a:t>अन्तराष्ट्रिय श्रमिक महिला दिवस मार्च ८</a:t>
          </a:r>
          <a:endParaRPr lang="en-US" sz="16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3456543" y="4117528"/>
        <a:ext cx="1113926" cy="1113926"/>
      </dsp:txXfrm>
    </dsp:sp>
    <dsp:sp modelId="{E9D66063-763A-4A45-B92B-EC9F29122A4B}">
      <dsp:nvSpPr>
        <dsp:cNvPr id="0" name=""/>
        <dsp:cNvSpPr/>
      </dsp:nvSpPr>
      <dsp:spPr>
        <a:xfrm>
          <a:off x="4958705" y="3886826"/>
          <a:ext cx="2362996" cy="157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400" kern="1200" dirty="0" smtClean="0">
              <a:cs typeface="Kalimati" panose="00000400000000000000" pitchFamily="2"/>
            </a:rPr>
            <a:t> बालमैत्री भवनको सहित कार्यक्रमको उद्ञाटन</a:t>
          </a:r>
          <a:endParaRPr lang="en-US" sz="1400" kern="1200" dirty="0">
            <a:cs typeface="Kalimati" panose="00000400000000000000" pitchFamily="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400" kern="1200" dirty="0" smtClean="0">
              <a:cs typeface="Kalimati" panose="00000400000000000000" pitchFamily="2"/>
            </a:rPr>
            <a:t>रक्तदान कार्यक्रम</a:t>
          </a:r>
          <a:endParaRPr lang="en-US" sz="1400" kern="1200" dirty="0">
            <a:cs typeface="Kalimati" panose="00000400000000000000" pitchFamily="2"/>
          </a:endParaRPr>
        </a:p>
      </dsp:txBody>
      <dsp:txXfrm>
        <a:off x="4958705" y="3886826"/>
        <a:ext cx="2362996" cy="1575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71DD9-AF84-4728-9502-25083BE4D4D6}">
      <dsp:nvSpPr>
        <dsp:cNvPr id="0" name=""/>
        <dsp:cNvSpPr/>
      </dsp:nvSpPr>
      <dsp:spPr>
        <a:xfrm>
          <a:off x="1616571" y="304905"/>
          <a:ext cx="5810429" cy="5810429"/>
        </a:xfrm>
        <a:prstGeom prst="circularArrow">
          <a:avLst>
            <a:gd name="adj1" fmla="val 5274"/>
            <a:gd name="adj2" fmla="val 312630"/>
            <a:gd name="adj3" fmla="val 14224108"/>
            <a:gd name="adj4" fmla="val 17129373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7AFF9A-A306-4356-AC9D-D965BAF0D32B}">
      <dsp:nvSpPr>
        <dsp:cNvPr id="0" name=""/>
        <dsp:cNvSpPr/>
      </dsp:nvSpPr>
      <dsp:spPr>
        <a:xfrm>
          <a:off x="3414727" y="187998"/>
          <a:ext cx="2214116" cy="13548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 smtClean="0"/>
            <a:t> अपाङ्गता भएका ब्याक्तिहरुलाई सहायक सामाग्री वितरण </a:t>
          </a:r>
          <a:endParaRPr lang="en-US" sz="1400" b="1" kern="1200" dirty="0"/>
        </a:p>
      </dsp:txBody>
      <dsp:txXfrm>
        <a:off x="3480868" y="254139"/>
        <a:ext cx="2081834" cy="1222613"/>
      </dsp:txXfrm>
    </dsp:sp>
    <dsp:sp modelId="{D8E4D803-03FF-47EC-90FD-CD64A427688C}">
      <dsp:nvSpPr>
        <dsp:cNvPr id="0" name=""/>
        <dsp:cNvSpPr/>
      </dsp:nvSpPr>
      <dsp:spPr>
        <a:xfrm>
          <a:off x="5456098" y="1241703"/>
          <a:ext cx="2214116" cy="1107058"/>
        </a:xfrm>
        <a:prstGeom prst="roundRect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1" kern="1200" dirty="0" smtClean="0"/>
            <a:t>लैंगिक</a:t>
          </a:r>
          <a:r>
            <a:rPr lang="ne-NP" sz="1600" b="1" kern="1200" baseline="0" dirty="0" smtClean="0"/>
            <a:t> उत्तरदायी बजेट परिक्षण (</a:t>
          </a:r>
          <a:r>
            <a:rPr lang="en-US" sz="1600" b="1" kern="1200" baseline="0" dirty="0" smtClean="0"/>
            <a:t>GRB) </a:t>
          </a:r>
          <a:endParaRPr lang="en-US" sz="1600" b="1" kern="1200" dirty="0"/>
        </a:p>
      </dsp:txBody>
      <dsp:txXfrm>
        <a:off x="5510140" y="1295745"/>
        <a:ext cx="2106032" cy="998974"/>
      </dsp:txXfrm>
    </dsp:sp>
    <dsp:sp modelId="{F36502E1-C713-4505-8D23-EAC3992BFA71}">
      <dsp:nvSpPr>
        <dsp:cNvPr id="0" name=""/>
        <dsp:cNvSpPr/>
      </dsp:nvSpPr>
      <dsp:spPr>
        <a:xfrm>
          <a:off x="5456098" y="3598875"/>
          <a:ext cx="2214116" cy="1107058"/>
        </a:xfrm>
        <a:prstGeom prst="roundRect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 smtClean="0">
              <a:latin typeface=" kalimati"/>
            </a:rPr>
            <a:t>ओ.पि.डी र मिलिजुली समुहको नेतृत्व क्षमता विकास तालिम</a:t>
          </a:r>
          <a:endParaRPr lang="en-US" sz="1400" b="1" kern="1200" dirty="0">
            <a:latin typeface=" kalimati"/>
          </a:endParaRPr>
        </a:p>
      </dsp:txBody>
      <dsp:txXfrm>
        <a:off x="5510140" y="3652917"/>
        <a:ext cx="2106032" cy="998974"/>
      </dsp:txXfrm>
    </dsp:sp>
    <dsp:sp modelId="{60BC9D82-426C-47B4-AD5E-39C0BEBE8DF7}">
      <dsp:nvSpPr>
        <dsp:cNvPr id="0" name=""/>
        <dsp:cNvSpPr/>
      </dsp:nvSpPr>
      <dsp:spPr>
        <a:xfrm>
          <a:off x="3414727" y="4777461"/>
          <a:ext cx="2214116" cy="1107058"/>
        </a:xfrm>
        <a:prstGeom prst="roundRect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 smtClean="0"/>
            <a:t>जन्मदोष पहिचानका लागि विद्यालय शिक्षक र नर्सलाई तालिम</a:t>
          </a:r>
          <a:endParaRPr lang="en-US" sz="1400" b="1" kern="1200" dirty="0"/>
        </a:p>
      </dsp:txBody>
      <dsp:txXfrm>
        <a:off x="3468769" y="4831503"/>
        <a:ext cx="2106032" cy="998974"/>
      </dsp:txXfrm>
    </dsp:sp>
    <dsp:sp modelId="{0EAC34F5-815A-4269-BB0A-C283BB129C9C}">
      <dsp:nvSpPr>
        <dsp:cNvPr id="0" name=""/>
        <dsp:cNvSpPr/>
      </dsp:nvSpPr>
      <dsp:spPr>
        <a:xfrm>
          <a:off x="1016585" y="3598875"/>
          <a:ext cx="2927659" cy="1107058"/>
        </a:xfrm>
        <a:prstGeom prst="roundRect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 smtClean="0"/>
            <a:t>महिला जनप्रतिनिधिको नेतृत्व क्षमता विकास र सशक्तिकरणका लागि ३</a:t>
          </a:r>
          <a:r>
            <a:rPr lang="en-CA" sz="1400" b="1" kern="1200" dirty="0" smtClean="0"/>
            <a:t> </a:t>
          </a:r>
          <a:r>
            <a:rPr lang="ne-NP" sz="1400" b="1" kern="1200" dirty="0" smtClean="0"/>
            <a:t>तालिम सहित </a:t>
          </a:r>
          <a:r>
            <a:rPr lang="ne-NP" sz="1400" kern="1200" dirty="0" smtClean="0"/>
            <a:t>दुई दिने अध्ययन अवलोकन भ्रमण </a:t>
          </a:r>
          <a:endParaRPr lang="en-US" sz="1400" kern="1200" dirty="0"/>
        </a:p>
      </dsp:txBody>
      <dsp:txXfrm>
        <a:off x="1070627" y="3652917"/>
        <a:ext cx="2819575" cy="998974"/>
      </dsp:txXfrm>
    </dsp:sp>
    <dsp:sp modelId="{1E381969-DC1D-4AFE-8EEE-452B53119578}">
      <dsp:nvSpPr>
        <dsp:cNvPr id="0" name=""/>
        <dsp:cNvSpPr/>
      </dsp:nvSpPr>
      <dsp:spPr>
        <a:xfrm>
          <a:off x="1373356" y="1241703"/>
          <a:ext cx="2214116" cy="1107058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 smtClean="0"/>
            <a:t>स्वहेरचाह तालिम( पूर्ण र अतिअशक्त अपाङ्गता भएका संरक्षक/परिवारको सदस्यलाई)</a:t>
          </a:r>
          <a:endParaRPr lang="en-US" sz="1400" b="1" kern="1200" dirty="0"/>
        </a:p>
      </dsp:txBody>
      <dsp:txXfrm>
        <a:off x="1427398" y="1295745"/>
        <a:ext cx="2106032" cy="9989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2D315-358A-402B-AAC6-1B164CFC6ED7}">
      <dsp:nvSpPr>
        <dsp:cNvPr id="0" name=""/>
        <dsp:cNvSpPr/>
      </dsp:nvSpPr>
      <dsp:spPr>
        <a:xfrm>
          <a:off x="2455" y="577785"/>
          <a:ext cx="2463849" cy="421641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94" tIns="22860" rIns="135594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kern="1200" dirty="0" smtClean="0"/>
            <a:t>अपाङ्गता संमन्वय समिति-४ पटक बैठक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kern="1200" dirty="0" smtClean="0"/>
            <a:t>परिचयपत्र सिफारिस ४३ जना।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e-N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kern="1200" dirty="0" smtClean="0"/>
            <a:t> </a:t>
          </a:r>
          <a:endParaRPr lang="en-US" sz="1800" kern="1200" dirty="0"/>
        </a:p>
      </dsp:txBody>
      <dsp:txXfrm>
        <a:off x="363277" y="1195264"/>
        <a:ext cx="1742205" cy="2981452"/>
      </dsp:txXfrm>
    </dsp:sp>
    <dsp:sp modelId="{604D6AD8-B44B-4DAE-8497-6C53091C45E3}">
      <dsp:nvSpPr>
        <dsp:cNvPr id="0" name=""/>
        <dsp:cNvSpPr/>
      </dsp:nvSpPr>
      <dsp:spPr>
        <a:xfrm>
          <a:off x="1973535" y="501590"/>
          <a:ext cx="2463849" cy="436879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94" tIns="17780" rIns="135594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kern="1200" dirty="0" smtClean="0">
              <a:cs typeface="Kalimati" panose="00000400000000000000" pitchFamily="2"/>
            </a:rPr>
            <a:t>बाल अधिकार समिति- ३ पटक बैठक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kern="1200" dirty="0" smtClean="0">
              <a:cs typeface="Kalimati" panose="00000400000000000000" pitchFamily="2"/>
            </a:rPr>
            <a:t>१जनालाई बालगृह र २ जनालाई परिवारमा आधारित हेरचाह प्रणालीमा सिफारिस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kern="1200" dirty="0" smtClean="0">
              <a:cs typeface="Kalimati" panose="00000400000000000000" pitchFamily="2"/>
            </a:rPr>
            <a:t>१ जनालाई कानुनी सहायताको लागि सिफारिस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050" kern="1200" dirty="0" smtClean="0"/>
            <a:t> </a:t>
          </a:r>
          <a:endParaRPr lang="en-US" sz="1050" kern="1200" dirty="0"/>
        </a:p>
      </dsp:txBody>
      <dsp:txXfrm>
        <a:off x="2334357" y="1141386"/>
        <a:ext cx="1742205" cy="3089207"/>
      </dsp:txXfrm>
    </dsp:sp>
    <dsp:sp modelId="{C0B03939-8C0C-4BC2-93B7-37FA9A9C74E0}">
      <dsp:nvSpPr>
        <dsp:cNvPr id="0" name=""/>
        <dsp:cNvSpPr/>
      </dsp:nvSpPr>
      <dsp:spPr>
        <a:xfrm>
          <a:off x="3944615" y="425396"/>
          <a:ext cx="2463849" cy="4521188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94" tIns="20320" rIns="135594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latin typeface=" kalimati"/>
            </a:rPr>
            <a:t>अल्पकालिन महिला सुरक्षावा सञ्चालन तथा व्यवस्थापन समिति- बैठक ३ पटक।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latin typeface=" kalimati"/>
            </a:rPr>
            <a:t> यस आ.वमा १६ जनाले आश्रय लिएको।</a:t>
          </a:r>
          <a:endParaRPr lang="en-US" sz="1600" kern="1200" dirty="0">
            <a:latin typeface=" kalimati"/>
          </a:endParaRPr>
        </a:p>
      </dsp:txBody>
      <dsp:txXfrm>
        <a:off x="4305437" y="1087509"/>
        <a:ext cx="1742205" cy="3196962"/>
      </dsp:txXfrm>
    </dsp:sp>
    <dsp:sp modelId="{AAE0228C-65B3-4A1B-8427-2D3C52392CC8}">
      <dsp:nvSpPr>
        <dsp:cNvPr id="0" name=""/>
        <dsp:cNvSpPr/>
      </dsp:nvSpPr>
      <dsp:spPr>
        <a:xfrm>
          <a:off x="5915694" y="349189"/>
          <a:ext cx="2463849" cy="467360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94" tIns="22860" rIns="135594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kern="1200" dirty="0" smtClean="0"/>
            <a:t>महिला अधिकार समिति – ३ पटक बैठक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800" kern="1200" dirty="0" smtClean="0"/>
            <a:t>९ वटै वडामा वडा महिला अधिकार समिति गठन भएको।</a:t>
          </a:r>
          <a:endParaRPr lang="en-US" sz="1800" kern="1200" dirty="0"/>
        </a:p>
      </dsp:txBody>
      <dsp:txXfrm>
        <a:off x="6276516" y="1033622"/>
        <a:ext cx="1742205" cy="33047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0F9D4-4DE6-4F53-9B52-7A5895AE1FDC}">
      <dsp:nvSpPr>
        <dsp:cNvPr id="0" name=""/>
        <dsp:cNvSpPr/>
      </dsp:nvSpPr>
      <dsp:spPr>
        <a:xfrm rot="16200000">
          <a:off x="571500" y="-571500"/>
          <a:ext cx="2857500" cy="40005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000" b="1" kern="1200" smtClean="0">
              <a:solidFill>
                <a:schemeClr val="tx1"/>
              </a:solidFill>
            </a:rPr>
            <a:t>महिला </a:t>
          </a:r>
          <a:r>
            <a:rPr lang="ne-NP" sz="2000" b="1" kern="1200" smtClean="0">
              <a:solidFill>
                <a:schemeClr val="tx1"/>
              </a:solidFill>
              <a:cs typeface="Kalimati" panose="00000400000000000000" pitchFamily="2"/>
            </a:rPr>
            <a:t>अधिकार</a:t>
          </a:r>
          <a:r>
            <a:rPr lang="ne-NP" sz="2000" b="1" kern="1200" smtClean="0">
              <a:solidFill>
                <a:schemeClr val="tx1"/>
              </a:solidFill>
            </a:rPr>
            <a:t> सञ्चालन तथा व्यावस्थापन कार्यविधि २०८१</a:t>
          </a:r>
          <a:endParaRPr lang="en-US" sz="2000" b="1" kern="1200" dirty="0">
            <a:solidFill>
              <a:schemeClr val="tx1"/>
            </a:solidFill>
          </a:endParaRPr>
        </a:p>
      </dsp:txBody>
      <dsp:txXfrm rot="5400000">
        <a:off x="0" y="0"/>
        <a:ext cx="4000500" cy="2143125"/>
      </dsp:txXfrm>
    </dsp:sp>
    <dsp:sp modelId="{1C4E6DE8-0717-4973-AE8B-15C5A8A6F276}">
      <dsp:nvSpPr>
        <dsp:cNvPr id="0" name=""/>
        <dsp:cNvSpPr/>
      </dsp:nvSpPr>
      <dsp:spPr>
        <a:xfrm>
          <a:off x="4000500" y="0"/>
          <a:ext cx="4000500" cy="2857500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000" kern="1200" dirty="0" smtClean="0">
              <a:solidFill>
                <a:schemeClr val="tx1"/>
              </a:solidFill>
            </a:rPr>
            <a:t>अल्पकालिन महिला सुरक्षा आवास गृह सञ्चालन तथा व्यवस्थापन निर्देशिका, २०८१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000500" y="0"/>
        <a:ext cx="4000500" cy="2143125"/>
      </dsp:txXfrm>
    </dsp:sp>
    <dsp:sp modelId="{FBCD328C-39BC-46AF-8011-F0CB6E27993C}">
      <dsp:nvSpPr>
        <dsp:cNvPr id="0" name=""/>
        <dsp:cNvSpPr/>
      </dsp:nvSpPr>
      <dsp:spPr>
        <a:xfrm rot="10800000">
          <a:off x="0" y="2857500"/>
          <a:ext cx="4000500" cy="2857500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smtClean="0">
              <a:solidFill>
                <a:schemeClr val="tx1"/>
              </a:solidFill>
            </a:rPr>
            <a:t>मेलमिलाप केन्द्र सञ्चालन तथा व्यवस्थापन कार्यविधि २०८१</a:t>
          </a:r>
          <a:endParaRPr lang="en-US" sz="2400" kern="1200" dirty="0">
            <a:solidFill>
              <a:schemeClr val="tx1"/>
            </a:solidFill>
          </a:endParaRPr>
        </a:p>
      </dsp:txBody>
      <dsp:txXfrm rot="10800000">
        <a:off x="0" y="3571875"/>
        <a:ext cx="4000500" cy="2143125"/>
      </dsp:txXfrm>
    </dsp:sp>
    <dsp:sp modelId="{8CB91951-E903-40A1-9D30-A79F53115740}">
      <dsp:nvSpPr>
        <dsp:cNvPr id="0" name=""/>
        <dsp:cNvSpPr/>
      </dsp:nvSpPr>
      <dsp:spPr>
        <a:xfrm rot="5400000">
          <a:off x="4572000" y="2286000"/>
          <a:ext cx="2857500" cy="4000500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e-NP" sz="2000" b="0" kern="1200" smtClean="0">
              <a:solidFill>
                <a:schemeClr val="tx1"/>
              </a:solidFill>
            </a:rPr>
            <a:t>बेलका </a:t>
          </a:r>
          <a:r>
            <a:rPr lang="hi-IN" sz="2000" b="0" kern="1200" smtClean="0">
              <a:solidFill>
                <a:schemeClr val="tx1"/>
              </a:solidFill>
            </a:rPr>
            <a:t>नगरपालिका</a:t>
          </a:r>
          <a:endParaRPr lang="en-US" sz="2000" b="0" kern="1200" smtClean="0">
            <a:solidFill>
              <a:schemeClr val="tx1"/>
            </a:solidFill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e-NP" sz="2000" b="0" kern="1200" smtClean="0">
              <a:solidFill>
                <a:schemeClr val="tx1"/>
              </a:solidFill>
            </a:rPr>
            <a:t>लैङ्गिक उत्तरदायी बजेट तर्जुमा तथा कोडिङ आर्थिक बर्ष २०८०</a:t>
          </a:r>
          <a:r>
            <a:rPr lang="en-US" sz="2000" b="0" kern="1200" smtClean="0">
              <a:solidFill>
                <a:schemeClr val="tx1"/>
              </a:solidFill>
            </a:rPr>
            <a:t>/</a:t>
          </a:r>
          <a:r>
            <a:rPr lang="ne-NP" sz="2000" b="0" kern="1200" smtClean="0">
              <a:solidFill>
                <a:schemeClr val="tx1"/>
              </a:solidFill>
            </a:rPr>
            <a:t>८१ र २०८१/०८२ प्रतिवेदन </a:t>
          </a:r>
          <a:endParaRPr lang="en-US" sz="2000" b="0" kern="1200" dirty="0">
            <a:solidFill>
              <a:schemeClr val="tx1"/>
            </a:solidFill>
          </a:endParaRPr>
        </a:p>
      </dsp:txBody>
      <dsp:txXfrm rot="-5400000">
        <a:off x="4000500" y="3571874"/>
        <a:ext cx="4000500" cy="2143125"/>
      </dsp:txXfrm>
    </dsp:sp>
    <dsp:sp modelId="{EFDEF1AA-396A-47C6-9616-7CB9A43E1D6F}">
      <dsp:nvSpPr>
        <dsp:cNvPr id="0" name=""/>
        <dsp:cNvSpPr/>
      </dsp:nvSpPr>
      <dsp:spPr>
        <a:xfrm>
          <a:off x="2800349" y="2143125"/>
          <a:ext cx="2400300" cy="1428750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700" b="1" kern="1200" smtClean="0">
              <a:solidFill>
                <a:schemeClr val="tx1"/>
              </a:solidFill>
            </a:rPr>
            <a:t>यस आ.वमा शाखासंग सम्वन्धित बनाइएका कानुन तथा प्रतिवेदनहरु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2870095" y="2212871"/>
        <a:ext cx="2260808" cy="12892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C3BB5-BB6F-4E09-ADEC-EA91500FB3B2}">
      <dsp:nvSpPr>
        <dsp:cNvPr id="0" name=""/>
        <dsp:cNvSpPr/>
      </dsp:nvSpPr>
      <dsp:spPr>
        <a:xfrm rot="16200000">
          <a:off x="-646443" y="646443"/>
          <a:ext cx="5106310" cy="3813423"/>
        </a:xfrm>
        <a:prstGeom prst="flowChartManualOperati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solidFill>
                <a:schemeClr val="tx1"/>
              </a:solidFill>
              <a:latin typeface=" kalimati"/>
            </a:rPr>
            <a:t>लैङ्गिक उत्तरदायी बजेट परिक्षण भई प्रतिवेदन तयार भएको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solidFill>
                <a:schemeClr val="tx1"/>
              </a:solidFill>
              <a:latin typeface=" kalimati"/>
            </a:rPr>
            <a:t>अपाङ्गता </a:t>
          </a:r>
          <a:r>
            <a:rPr lang="ne-NP" sz="1600" kern="1200" dirty="0">
              <a:solidFill>
                <a:schemeClr val="tx1"/>
              </a:solidFill>
              <a:latin typeface=" kalimati"/>
            </a:rPr>
            <a:t>परिचयपत्र, ज्येष्ठ नागरिक परिचयपत्र निरन्तर वितरण भईरहेको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solidFill>
                <a:schemeClr val="tx1"/>
              </a:solidFill>
              <a:latin typeface=" kalimati"/>
            </a:rPr>
            <a:t>१५९ वटा अपाङ्गता सहायक सामाग्री वितरण गरिएको।  </a:t>
          </a:r>
          <a:endParaRPr lang="ne-NP" sz="1600" kern="1200" dirty="0">
            <a:solidFill>
              <a:schemeClr val="tx1"/>
            </a:solidFill>
            <a:latin typeface=" kalimati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>
              <a:solidFill>
                <a:schemeClr val="tx1"/>
              </a:solidFill>
              <a:latin typeface=" kalimati"/>
            </a:rPr>
            <a:t>बाल अधिकार समितिले तथा अपाङ्गता संमन्वय समितको बैठक निरन्तर संञ्चालन भइरहेको </a:t>
          </a:r>
          <a:endParaRPr lang="ne-NP" sz="1600" kern="1200" dirty="0" smtClean="0">
            <a:solidFill>
              <a:schemeClr val="tx1"/>
            </a:solidFill>
            <a:latin typeface=" kalimati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solidFill>
                <a:schemeClr val="tx1"/>
              </a:solidFill>
              <a:latin typeface=" kalimati"/>
            </a:rPr>
            <a:t>महिला अधिकारको संस्थागत विकासका लागि कानुन सहित महिला अधिकार समिति गठन भएको आदि।</a:t>
          </a:r>
          <a:endParaRPr lang="en-US" sz="1600" kern="1200" dirty="0">
            <a:solidFill>
              <a:schemeClr val="tx1"/>
            </a:solidFill>
            <a:latin typeface=" kalimati"/>
          </a:endParaRPr>
        </a:p>
      </dsp:txBody>
      <dsp:txXfrm rot="5400000">
        <a:off x="1" y="1021261"/>
        <a:ext cx="3813423" cy="3063786"/>
      </dsp:txXfrm>
    </dsp:sp>
    <dsp:sp modelId="{2A4DEFDE-1334-4022-885D-BF26A0A31915}">
      <dsp:nvSpPr>
        <dsp:cNvPr id="0" name=""/>
        <dsp:cNvSpPr/>
      </dsp:nvSpPr>
      <dsp:spPr>
        <a:xfrm rot="16200000">
          <a:off x="3611359" y="488854"/>
          <a:ext cx="5106310" cy="4128602"/>
        </a:xfrm>
        <a:prstGeom prst="flowChartManualOperation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>
              <a:solidFill>
                <a:schemeClr val="tx1"/>
              </a:solidFill>
              <a:latin typeface=" kalimati"/>
            </a:rPr>
            <a:t>न्यायिक समितिमा मुद्धाको चाप घटेको</a:t>
          </a:r>
          <a:endParaRPr lang="en-US" sz="24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600" kern="1200" dirty="0">
              <a:solidFill>
                <a:schemeClr val="tx1"/>
              </a:solidFill>
              <a:latin typeface=" kalimati"/>
            </a:rPr>
            <a:t>मेलमिलाप केन्द्रबाट मुद्धाको मेलमिलाप हुदा न्यायिक समितिको चाप घटेको</a:t>
          </a:r>
          <a:endParaRPr lang="en-US" sz="1600" kern="1200" dirty="0">
            <a:solidFill>
              <a:schemeClr val="tx1"/>
            </a:solidFill>
            <a:latin typeface=" kalimati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600" kern="1200" dirty="0">
              <a:solidFill>
                <a:schemeClr val="tx1"/>
              </a:solidFill>
              <a:latin typeface=" kalimati"/>
            </a:rPr>
            <a:t>न्यायिक समितको मुद्धाको सहजीकरणका लागि वडा मेलमिलाप केन्द्र ईलाका प्रहरी कार्यालय तथा जिल्ला अदालतसग सहकार्य भएको</a:t>
          </a:r>
          <a:endParaRPr lang="en-US" sz="1600" kern="1200" dirty="0">
            <a:solidFill>
              <a:schemeClr val="tx1"/>
            </a:solidFill>
            <a:latin typeface=" kalimati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e-NP" sz="1600" kern="1200" dirty="0">
              <a:solidFill>
                <a:schemeClr val="tx1"/>
              </a:solidFill>
              <a:latin typeface=" kalimati"/>
            </a:rPr>
            <a:t> न्यायिक समितिमा नागरिक वडा पत्र जडान भएको आदि।</a:t>
          </a:r>
          <a:endParaRPr lang="en-US" sz="1600" kern="1200" dirty="0">
            <a:solidFill>
              <a:schemeClr val="tx1"/>
            </a:solidFill>
            <a:latin typeface=" kalimati"/>
          </a:endParaRPr>
        </a:p>
      </dsp:txBody>
      <dsp:txXfrm rot="5400000">
        <a:off x="4100213" y="1021262"/>
        <a:ext cx="4128602" cy="30637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6CBBD-BE8E-488E-A43B-B291910B945E}">
      <dsp:nvSpPr>
        <dsp:cNvPr id="0" name=""/>
        <dsp:cNvSpPr/>
      </dsp:nvSpPr>
      <dsp:spPr>
        <a:xfrm>
          <a:off x="3103067" y="1819076"/>
          <a:ext cx="2312125" cy="200008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1" kern="1200" dirty="0">
              <a:solidFill>
                <a:schemeClr val="tx1"/>
              </a:solidFill>
              <a:cs typeface="Kalimati" panose="00000400000000000000" pitchFamily="2"/>
            </a:rPr>
            <a:t>समस्या/चुनौती र समाधानका उपायहरु</a:t>
          </a:r>
          <a:endParaRPr lang="en-US" sz="16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3486219" y="2150518"/>
        <a:ext cx="1545821" cy="1337198"/>
      </dsp:txXfrm>
    </dsp:sp>
    <dsp:sp modelId="{93DD388D-8B9D-4745-BF67-EBC298F6D7B1}">
      <dsp:nvSpPr>
        <dsp:cNvPr id="0" name=""/>
        <dsp:cNvSpPr/>
      </dsp:nvSpPr>
      <dsp:spPr>
        <a:xfrm>
          <a:off x="4550902" y="862172"/>
          <a:ext cx="872358" cy="75165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32436-71E5-46FB-BC5B-E225CD2BAEAB}">
      <dsp:nvSpPr>
        <dsp:cNvPr id="0" name=""/>
        <dsp:cNvSpPr/>
      </dsp:nvSpPr>
      <dsp:spPr>
        <a:xfrm>
          <a:off x="3267029" y="59994"/>
          <a:ext cx="1894770" cy="1639199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b="1" kern="1200" dirty="0">
              <a:solidFill>
                <a:schemeClr val="tx1"/>
              </a:solidFill>
              <a:cs typeface="Kalimati" panose="00000400000000000000" pitchFamily="2"/>
            </a:rPr>
            <a:t>पृत्तिसत्तात्मक सोचको परिवर्तन गर्नु।</a:t>
          </a:r>
          <a:endParaRPr lang="en-US" sz="16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3581033" y="331644"/>
        <a:ext cx="1266762" cy="1095899"/>
      </dsp:txXfrm>
    </dsp:sp>
    <dsp:sp modelId="{C39E1C4A-6A1A-46B5-8851-50738CD6950D}">
      <dsp:nvSpPr>
        <dsp:cNvPr id="0" name=""/>
        <dsp:cNvSpPr/>
      </dsp:nvSpPr>
      <dsp:spPr>
        <a:xfrm>
          <a:off x="5569012" y="2267361"/>
          <a:ext cx="872358" cy="75165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78A33-EB23-4BE8-831B-A12DEE6FE780}">
      <dsp:nvSpPr>
        <dsp:cNvPr id="0" name=""/>
        <dsp:cNvSpPr/>
      </dsp:nvSpPr>
      <dsp:spPr>
        <a:xfrm>
          <a:off x="5231833" y="689852"/>
          <a:ext cx="2725153" cy="2275929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200" b="1" kern="1200" dirty="0">
              <a:solidFill>
                <a:schemeClr val="tx1"/>
              </a:solidFill>
              <a:cs typeface="Kalimati" panose="00000400000000000000" pitchFamily="2"/>
            </a:rPr>
            <a:t>बालमैत्री स्थानीय शासन निर्माणको लागि सरोकारवाला सबैले हाम्रो जिम्मेवारी हो भन्ने धारणाको विकास हुन नसकेको </a:t>
          </a:r>
          <a:endParaRPr lang="en-US" sz="12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5675673" y="1060528"/>
        <a:ext cx="1837473" cy="1534577"/>
      </dsp:txXfrm>
    </dsp:sp>
    <dsp:sp modelId="{505D69DE-91D0-4C1E-BB81-6722C0021EA9}">
      <dsp:nvSpPr>
        <dsp:cNvPr id="0" name=""/>
        <dsp:cNvSpPr/>
      </dsp:nvSpPr>
      <dsp:spPr>
        <a:xfrm>
          <a:off x="4861767" y="3853555"/>
          <a:ext cx="872358" cy="75165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36E75-2CA7-41A4-8293-35CCC75D53D1}">
      <dsp:nvSpPr>
        <dsp:cNvPr id="0" name=""/>
        <dsp:cNvSpPr/>
      </dsp:nvSpPr>
      <dsp:spPr>
        <a:xfrm>
          <a:off x="5501781" y="3029358"/>
          <a:ext cx="2420512" cy="2359053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200" b="1" kern="1200" dirty="0">
              <a:solidFill>
                <a:schemeClr val="tx1"/>
              </a:solidFill>
              <a:cs typeface="Kalimati" panose="00000400000000000000" pitchFamily="2"/>
            </a:rPr>
            <a:t>महिलाको नेतृत्वमाथि प्रश्न गर्ने  र  नेतृत्व स्वीकार नगर्ने प्रवृत्ति हावि रहेको। </a:t>
          </a:r>
          <a:endParaRPr lang="en-US" sz="12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5939626" y="3456086"/>
        <a:ext cx="1544822" cy="1505597"/>
      </dsp:txXfrm>
    </dsp:sp>
    <dsp:sp modelId="{0FBD545F-41F1-4D5E-B2D0-3A1F28AE1549}">
      <dsp:nvSpPr>
        <dsp:cNvPr id="0" name=""/>
        <dsp:cNvSpPr/>
      </dsp:nvSpPr>
      <dsp:spPr>
        <a:xfrm>
          <a:off x="3107370" y="4018208"/>
          <a:ext cx="872358" cy="75165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FBE1E-4E39-4AD6-852E-BBF52F8026CD}">
      <dsp:nvSpPr>
        <dsp:cNvPr id="0" name=""/>
        <dsp:cNvSpPr/>
      </dsp:nvSpPr>
      <dsp:spPr>
        <a:xfrm>
          <a:off x="3651232" y="3999600"/>
          <a:ext cx="1894770" cy="1639199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200" b="1" kern="1200" dirty="0">
              <a:solidFill>
                <a:schemeClr val="tx1"/>
              </a:solidFill>
              <a:cs typeface="Kalimati" panose="00000400000000000000" pitchFamily="2"/>
            </a:rPr>
            <a:t>कार्यस्थलमा हुने यौन दुर्व्यहार न्युनिकरणका मापदण्डको आवश्यकता रहेको।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965236" y="4271250"/>
        <a:ext cx="1266762" cy="1095899"/>
      </dsp:txXfrm>
    </dsp:sp>
    <dsp:sp modelId="{48109A79-2DF5-49D6-A3C8-672453D7E516}">
      <dsp:nvSpPr>
        <dsp:cNvPr id="0" name=""/>
        <dsp:cNvSpPr/>
      </dsp:nvSpPr>
      <dsp:spPr>
        <a:xfrm>
          <a:off x="2072587" y="2613583"/>
          <a:ext cx="872358" cy="75165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CADF2-5672-42C7-A279-B3BB0EE46EF1}">
      <dsp:nvSpPr>
        <dsp:cNvPr id="0" name=""/>
        <dsp:cNvSpPr/>
      </dsp:nvSpPr>
      <dsp:spPr>
        <a:xfrm>
          <a:off x="1085165" y="3406182"/>
          <a:ext cx="2541550" cy="1639199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400" b="1" kern="1200" dirty="0">
              <a:solidFill>
                <a:schemeClr val="tx1"/>
              </a:solidFill>
              <a:cs typeface="Kalimati" panose="00000400000000000000" pitchFamily="2"/>
            </a:rPr>
            <a:t>स्तनपान कक्ष, बालमैत्री सिकाईकेन्द्रको </a:t>
          </a:r>
          <a:r>
            <a:rPr lang="ne-NP" sz="1400" b="1" kern="1200" dirty="0" smtClean="0">
              <a:solidFill>
                <a:schemeClr val="tx1"/>
              </a:solidFill>
              <a:cs typeface="Kalimati" panose="00000400000000000000" pitchFamily="2"/>
            </a:rPr>
            <a:t>व्यवस्थापन गर्नु </a:t>
          </a:r>
          <a:r>
            <a:rPr lang="ne-NP" sz="1400" b="1" kern="1200" dirty="0">
              <a:solidFill>
                <a:schemeClr val="tx1"/>
              </a:solidFill>
              <a:cs typeface="Kalimati" panose="00000400000000000000" pitchFamily="2"/>
            </a:rPr>
            <a:t>रहेको आदि।</a:t>
          </a:r>
        </a:p>
      </dsp:txBody>
      <dsp:txXfrm>
        <a:off x="1453067" y="3643464"/>
        <a:ext cx="1805746" cy="1164635"/>
      </dsp:txXfrm>
    </dsp:sp>
    <dsp:sp modelId="{54B2AE07-460B-438B-AF7E-729F5C56EF2C}">
      <dsp:nvSpPr>
        <dsp:cNvPr id="0" name=""/>
        <dsp:cNvSpPr/>
      </dsp:nvSpPr>
      <dsp:spPr>
        <a:xfrm>
          <a:off x="1171046" y="580130"/>
          <a:ext cx="2238254" cy="2482567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200" b="1" kern="1200" dirty="0">
              <a:solidFill>
                <a:schemeClr val="tx1"/>
              </a:solidFill>
              <a:cs typeface="Kalimati" panose="00000400000000000000" pitchFamily="2"/>
            </a:rPr>
            <a:t>महिला,बालबालिका र अपाङ्गतामैत्री कार्यस्थल र कार्यकक्ष नभएको </a:t>
          </a:r>
          <a:endParaRPr lang="en-US" sz="1200" b="1" kern="1200" dirty="0">
            <a:solidFill>
              <a:schemeClr val="tx1"/>
            </a:solidFill>
            <a:cs typeface="Kalimati" panose="00000400000000000000" pitchFamily="2"/>
          </a:endParaRPr>
        </a:p>
      </dsp:txBody>
      <dsp:txXfrm>
        <a:off x="1584041" y="1038205"/>
        <a:ext cx="1412264" cy="1566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7CCE8-75EB-4F4B-A6E5-24633FDA582A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316F4-46C9-4114-BAC1-5BEF7CB5F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3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57263" y="779463"/>
            <a:ext cx="5187950" cy="3892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710250" y="4931151"/>
            <a:ext cx="5681979" cy="4671616"/>
          </a:xfrm>
          <a:prstGeom prst="rect">
            <a:avLst/>
          </a:prstGeom>
        </p:spPr>
        <p:txBody>
          <a:bodyPr lIns="94213" tIns="94213" rIns="94213" bIns="94213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43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316F4-46C9-4114-BAC1-5BEF7CB5F0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4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67D3-7CDC-4F95-A933-7F68A71A52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06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967D3-7CDC-4F95-A933-7F68A71A52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9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316F4-46C9-4114-BAC1-5BEF7CB5F0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19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316F4-46C9-4114-BAC1-5BEF7CB5F0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0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316F4-46C9-4114-BAC1-5BEF7CB5F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8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1" y="1454333"/>
            <a:ext cx="5367900" cy="3949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7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1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8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14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12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67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4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22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711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067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7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13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1" y="1454333"/>
            <a:ext cx="5367900" cy="3949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431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9C88F-B807-47D9-A0EE-B19FED0DBD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F7C71-201D-45F9-B75A-9FBB4CC821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41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138620" y="65812"/>
            <a:ext cx="8871626" cy="1153397"/>
          </a:xfrm>
          <a:prstGeom prst="rect">
            <a:avLst/>
          </a:prstGeom>
        </p:spPr>
        <p:txBody>
          <a:bodyPr vert="horz" lIns="91425" tIns="91425" rIns="91425" bIns="91425" rtlCol="0" anchor="ctr" anchorCtr="0">
            <a:noAutofit/>
          </a:bodyPr>
          <a:lstStyle/>
          <a:p>
            <a:pPr algn="ctr"/>
            <a:r>
              <a:rPr lang="ne-NP" altLang="en-US" sz="2800" b="1" dirty="0">
                <a:cs typeface="Kalimati" panose="00000400000000000000" pitchFamily="2"/>
              </a:rPr>
              <a:t/>
            </a:r>
            <a:br>
              <a:rPr lang="ne-NP" altLang="en-US" sz="2800" b="1" dirty="0">
                <a:cs typeface="Kalimati" panose="00000400000000000000" pitchFamily="2"/>
              </a:rPr>
            </a:br>
            <a:endParaRPr lang="en-US" altLang="en-US" sz="3200" b="1" dirty="0">
              <a:solidFill>
                <a:srgbClr val="FF0000"/>
              </a:solidFill>
              <a:cs typeface="Kalimati" panose="00000400000000000000" pitchFamily="2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369973" y="328020"/>
            <a:ext cx="8227841" cy="2071761"/>
            <a:chOff x="-203138" y="4379989"/>
            <a:chExt cx="3750014" cy="806308"/>
          </a:xfrm>
        </p:grpSpPr>
        <p:sp>
          <p:nvSpPr>
            <p:cNvPr id="14" name="Rectangle 13"/>
            <p:cNvSpPr/>
            <p:nvPr/>
          </p:nvSpPr>
          <p:spPr>
            <a:xfrm>
              <a:off x="267317" y="4473621"/>
              <a:ext cx="3279559" cy="6108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600" dirty="0"/>
            </a:p>
            <a:p>
              <a:pPr algn="ctr"/>
              <a:r>
                <a:rPr lang="ne-NP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Kalimati" panose="00000400000000000000" pitchFamily="2"/>
                </a:rPr>
                <a:t>बेलका </a:t>
              </a:r>
              <a:r>
                <a:rPr lang="ne-NP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Kalimati" panose="00000400000000000000" pitchFamily="2"/>
                </a:rPr>
                <a:t>नगरपालिका</a:t>
              </a:r>
            </a:p>
            <a:p>
              <a:pPr algn="ctr"/>
              <a:r>
                <a:rPr lang="ne-NP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Kalimati" panose="00000400000000000000" pitchFamily="2"/>
                </a:rPr>
                <a:t>नगर कार्यपालिकाको कार्यालय</a:t>
              </a:r>
            </a:p>
            <a:p>
              <a:pPr algn="ctr"/>
              <a:r>
                <a:rPr lang="ne-NP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Kalimati" panose="00000400000000000000" pitchFamily="2"/>
                </a:rPr>
                <a:t>रामपुर, उदयपुर</a:t>
              </a:r>
              <a:endParaRPr lang="e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3138" y="4379989"/>
              <a:ext cx="979335" cy="806308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A48A3CC-0BFA-4027-AAC6-08B42D9AD1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389" y="126798"/>
            <a:ext cx="1413011" cy="247339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64ED86A-E3E1-4A44-AA8A-EFF1C9F115C3}"/>
              </a:ext>
            </a:extLst>
          </p:cNvPr>
          <p:cNvSpPr/>
          <p:nvPr/>
        </p:nvSpPr>
        <p:spPr>
          <a:xfrm>
            <a:off x="138620" y="3752167"/>
            <a:ext cx="88716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चालु आ</a:t>
            </a:r>
            <a:r>
              <a:rPr lang="en-US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.</a:t>
            </a:r>
            <a:r>
              <a:rPr lang="ne-NP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व</a:t>
            </a:r>
            <a:r>
              <a:rPr lang="en-US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.</a:t>
            </a:r>
            <a:r>
              <a:rPr lang="ne-NP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२०८१/०८२को समीक्षा कार्यक्रम</a:t>
            </a:r>
            <a:endParaRPr lang="ne-NP" alt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alimati" panose="00000400000000000000" pitchFamily="2"/>
            </a:endParaRPr>
          </a:p>
          <a:p>
            <a:pPr algn="ctr"/>
            <a:r>
              <a:rPr lang="ne-NP" alt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महिला बालबालिका तथा </a:t>
            </a:r>
            <a:r>
              <a:rPr lang="ne-NP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Kalimati" pitchFamily="2"/>
              </a:rPr>
              <a:t>जेष्ठ नागरिक शाखा र न्यायिक</a:t>
            </a:r>
            <a:r>
              <a:rPr lang="ne-NP" sz="3600" b="1" dirty="0">
                <a:cs typeface="Kalimati" pitchFamily="2"/>
              </a:rPr>
              <a:t> समिति</a:t>
            </a:r>
            <a:r>
              <a:rPr lang="ne-NP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662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43000" y="455714"/>
            <a:ext cx="647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e-NP" sz="3200" b="1" i="0" u="none" strike="noStrike" cap="none" normalizeH="0" baseline="0" dirty="0">
                <a:ln>
                  <a:noFill/>
                </a:ln>
                <a:effectLst/>
                <a:latin typeface="Kokila" pitchFamily="34" charset="0"/>
                <a:ea typeface="Calibri" pitchFamily="34" charset="0"/>
                <a:cs typeface="Kalimati" panose="00000400000000000000" pitchFamily="2"/>
              </a:rPr>
              <a:t>प्रमुख उपलब्धीहरु</a:t>
            </a:r>
            <a:endParaRPr kumimoji="0" lang="ne-NP" sz="4400" b="1" i="0" u="none" strike="noStrike" cap="none" normalizeH="0" baseline="0" dirty="0">
              <a:ln>
                <a:noFill/>
              </a:ln>
              <a:effectLst/>
              <a:latin typeface="Kokila" pitchFamily="34" charset="0"/>
              <a:cs typeface="Kalimati" panose="00000400000000000000" pitchFamily="2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82241182-10DC-4E9C-B2B3-B8259ED76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792396"/>
              </p:ext>
            </p:extLst>
          </p:nvPr>
        </p:nvGraphicFramePr>
        <p:xfrm>
          <a:off x="457200" y="1040489"/>
          <a:ext cx="8229600" cy="5106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4AC0D44A-F3C7-4BA0-AE9F-8716C24DEA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3986723"/>
              </p:ext>
            </p:extLst>
          </p:nvPr>
        </p:nvGraphicFramePr>
        <p:xfrm>
          <a:off x="304800" y="10668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51EB131-D254-4EF9-B87D-23732A6A61E9}"/>
              </a:ext>
            </a:extLst>
          </p:cNvPr>
          <p:cNvSpPr txBox="1"/>
          <p:nvPr/>
        </p:nvSpPr>
        <p:spPr>
          <a:xfrm>
            <a:off x="1219200" y="485335"/>
            <a:ext cx="74676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ne-NP" sz="2400" b="1" dirty="0">
                <a:solidFill>
                  <a:srgbClr val="C00000"/>
                </a:solidFill>
                <a:cs typeface="Kalimati" panose="00000400000000000000" pitchFamily="2"/>
              </a:rPr>
              <a:t>समस्या, चुनौति र समाधानका उपायाहरु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69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39" y="1735575"/>
            <a:ext cx="2272481" cy="12782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803" y="1735575"/>
            <a:ext cx="2025572" cy="1267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792" y="1740147"/>
            <a:ext cx="2272481" cy="127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39" y="3309277"/>
            <a:ext cx="2085013" cy="17111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751" y="3254325"/>
            <a:ext cx="2354784" cy="1766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378" y="3124201"/>
            <a:ext cx="2277053" cy="18962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9200" y="583179"/>
            <a:ext cx="6418921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sz="1350" b="1" dirty="0">
                <a:solidFill>
                  <a:srgbClr val="C00000"/>
                </a:solidFill>
                <a:cs typeface="Kalimati" panose="00000400000000000000" pitchFamily="2"/>
              </a:rPr>
              <a:t>केहि महत्त्व पूर्ण तस्बिरहरु </a:t>
            </a:r>
            <a:r>
              <a:rPr lang="en-US" sz="1350" b="1" dirty="0">
                <a:solidFill>
                  <a:srgbClr val="C00000"/>
                </a:solidFill>
                <a:cs typeface="Kalimati" panose="00000400000000000000" pitchFamily="2"/>
              </a:rPr>
              <a:t>:-</a:t>
            </a:r>
          </a:p>
        </p:txBody>
      </p:sp>
    </p:spTree>
    <p:extLst>
      <p:ext uri="{BB962C8B-B14F-4D97-AF65-F5344CB8AC3E}">
        <p14:creationId xmlns:p14="http://schemas.microsoft.com/office/powerpoint/2010/main" val="1931861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228600"/>
            <a:ext cx="89154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sz="2800" b="1" dirty="0">
                <a:ln/>
                <a:solidFill>
                  <a:srgbClr val="FF0000"/>
                </a:solidFill>
              </a:rPr>
              <a:t>बेलक नगरपालिका न्यायिक समितिको </a:t>
            </a:r>
            <a:r>
              <a:rPr lang="ne-NP" sz="2800" b="1" dirty="0" smtClean="0">
                <a:ln/>
                <a:solidFill>
                  <a:srgbClr val="FF0000"/>
                </a:solidFill>
              </a:rPr>
              <a:t>आ.व.२०८१/८२ </a:t>
            </a:r>
            <a:r>
              <a:rPr lang="ne-NP" sz="2800" b="1" dirty="0">
                <a:ln/>
                <a:solidFill>
                  <a:srgbClr val="FF0000"/>
                </a:solidFill>
              </a:rPr>
              <a:t>को चौमासिक प्रतिवेदन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075134"/>
              </p:ext>
            </p:extLst>
          </p:nvPr>
        </p:nvGraphicFramePr>
        <p:xfrm>
          <a:off x="152400" y="1194080"/>
          <a:ext cx="8305801" cy="4890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4015772"/>
                <a:gridCol w="1031193"/>
                <a:gridCol w="2649236"/>
              </a:tblGrid>
              <a:tr h="3629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  <a:cs typeface="Kalimati" panose="00000400000000000000" pitchFamily="2"/>
                        </a:rPr>
                        <a:t>क्रस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विवरण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कैफियत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789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१.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हालसम्म कुन दर्ता मुद्धा  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३४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१ वटा सामान्य विवाद (कागज नभएको) र गत आ.व. को ८२ वटा विवाद सरेर आएको।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5492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क.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निरुपण गर्ने सकिने मुद्धा(४७)१को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4830" algn="l"/>
                        </a:tabLst>
                      </a:pPr>
                      <a:r>
                        <a:rPr lang="ne-NP" sz="2000" dirty="0" smtClean="0">
                          <a:effectLst/>
                        </a:rPr>
                        <a:t>१४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6235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ख.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मेलमिलाप मात्र गर्ने (४७)२को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२०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493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३.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तारेख दिएको मुद्धा 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९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789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४.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प्रक्रियामा रहेको हेर्न बाकि मुद्दाको 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७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493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५.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मिलापत्र भएको मुद्धाको 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५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789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६.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effectLst/>
                        </a:rPr>
                        <a:t>वडा मेलमिलाप केन्द्रमा मेलमिलापको लागि पठाएको मुद्धाको संख्या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effectLst/>
                        </a:rPr>
                        <a:t>१०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9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498265"/>
              </p:ext>
            </p:extLst>
          </p:nvPr>
        </p:nvGraphicFramePr>
        <p:xfrm>
          <a:off x="627803" y="1025629"/>
          <a:ext cx="8121552" cy="4406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860"/>
                <a:gridCol w="4360985"/>
                <a:gridCol w="1011658"/>
                <a:gridCol w="2218049"/>
              </a:tblGrid>
              <a:tr h="7269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७.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ईलाका प्रहरी कार्यालय पठाएको मुद्धाको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१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677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८.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अदालत पठाएको  मुद्धाको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४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9683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९.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न्यायिक समितिको हालसम्म बसेको बैठक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४०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677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१०.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फिर्ता भएका विवादको संख्या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677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११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खारेज भएका विवादको संख्या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९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6778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१२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chemeClr val="tx1"/>
                          </a:solidFill>
                          <a:effectLst/>
                        </a:rPr>
                        <a:t>दरपिठ गरिएको विवाद संख्या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४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57688"/>
              </p:ext>
            </p:extLst>
          </p:nvPr>
        </p:nvGraphicFramePr>
        <p:xfrm>
          <a:off x="641448" y="381000"/>
          <a:ext cx="8121552" cy="64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486"/>
                <a:gridCol w="4385666"/>
                <a:gridCol w="990600"/>
                <a:gridCol w="2209800"/>
              </a:tblGrid>
              <a:tr h="4984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क्रस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विवरण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संख्या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chemeClr val="tx1"/>
                          </a:solidFill>
                          <a:effectLst/>
                        </a:rPr>
                        <a:t>कैफियत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0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70620" cy="1005840"/>
          </a:xfrm>
          <a:ln w="19050">
            <a:solidFill>
              <a:srgbClr val="C0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ne-NP" sz="2400" b="1" dirty="0">
                <a:ln/>
                <a:solidFill>
                  <a:srgbClr val="C00000"/>
                </a:solidFill>
                <a:cs typeface="Kalimati" panose="00000400000000000000" pitchFamily="2"/>
              </a:rPr>
              <a:t>अपाङ्गता परिचयपत्र वितरण सम्बन्धी जानकारी</a:t>
            </a:r>
            <a:br>
              <a:rPr lang="ne-NP" sz="2400" b="1" dirty="0">
                <a:ln/>
                <a:solidFill>
                  <a:srgbClr val="C00000"/>
                </a:solidFill>
                <a:cs typeface="Kalimati" panose="00000400000000000000" pitchFamily="2"/>
              </a:rPr>
            </a:br>
            <a:r>
              <a:rPr lang="ne-NP" sz="2400" b="1" dirty="0" smtClean="0">
                <a:ln/>
                <a:solidFill>
                  <a:srgbClr val="C00000"/>
                </a:solidFill>
                <a:cs typeface="Kalimati" panose="00000400000000000000" pitchFamily="2"/>
              </a:rPr>
              <a:t>कुलः-६५२ </a:t>
            </a:r>
            <a:endParaRPr lang="en-US" sz="2800" b="1" dirty="0">
              <a:ln/>
              <a:solidFill>
                <a:srgbClr val="C00000"/>
              </a:solidFill>
              <a:cs typeface="Kalimati" panose="00000400000000000000" pitchFamily="2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6D82C80A-107B-46B8-804C-CBB8D52917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6831881"/>
              </p:ext>
            </p:extLst>
          </p:nvPr>
        </p:nvGraphicFramePr>
        <p:xfrm>
          <a:off x="533400" y="1421618"/>
          <a:ext cx="71628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94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70620" cy="1005840"/>
          </a:xfr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ne-NP" sz="2400" b="1" dirty="0">
                <a:ln/>
                <a:solidFill>
                  <a:srgbClr val="C00000"/>
                </a:solidFill>
                <a:cs typeface="Kalimati" panose="00000400000000000000" pitchFamily="2"/>
              </a:rPr>
              <a:t>ज्येष्ठ नागरिक परिचयपत्र वितरण सम्बन्धी जानकारी </a:t>
            </a:r>
            <a:endParaRPr lang="en-US" sz="2800" b="1" dirty="0">
              <a:ln/>
              <a:solidFill>
                <a:srgbClr val="C00000"/>
              </a:solidFill>
              <a:cs typeface="Kalimati" panose="00000400000000000000" pitchFamily="2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0264F76F-0AA4-4FF1-9D94-47A4FABB00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702162"/>
              </p:ext>
            </p:extLst>
          </p:nvPr>
        </p:nvGraphicFramePr>
        <p:xfrm>
          <a:off x="381000" y="1397000"/>
          <a:ext cx="83058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66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1" y="304800"/>
            <a:ext cx="7973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sz="1600" b="1" dirty="0">
                <a:ln/>
                <a:solidFill>
                  <a:srgbClr val="C00000"/>
                </a:solidFill>
                <a:latin typeface="Nirmala UI" pitchFamily="34" charset="0"/>
                <a:ea typeface="Calibri" pitchFamily="34" charset="0"/>
                <a:cs typeface="Kalimati" pitchFamily="2"/>
              </a:rPr>
              <a:t>बेल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sf </a:t>
            </a:r>
            <a:r>
              <a:rPr lang="en-US" sz="24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gu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/</a:t>
            </a:r>
            <a:r>
              <a:rPr lang="en-US" sz="24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kflnsf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 </a:t>
            </a:r>
            <a:r>
              <a:rPr lang="ne-NP" sz="16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महिला, बालबालिका तथा ज्येष्ठ नागरिक शाखाद्धारा संञ्चालन गरिएको </a:t>
            </a:r>
            <a:r>
              <a:rPr lang="ne-NP" sz="1600" b="1" dirty="0" smtClean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दिवसिय कार्यक्रम  </a:t>
            </a:r>
            <a:r>
              <a:rPr lang="ne-NP" sz="16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सम्बन्धी जानकारी</a:t>
            </a:r>
            <a:endParaRPr lang="en-US" sz="1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1145968"/>
              </p:ext>
            </p:extLst>
          </p:nvPr>
        </p:nvGraphicFramePr>
        <p:xfrm>
          <a:off x="152400" y="1012686"/>
          <a:ext cx="8686800" cy="546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0"/>
            <a:ext cx="2133600" cy="213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763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3095" y="304800"/>
            <a:ext cx="771780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sz="1350" b="1" dirty="0">
                <a:ln/>
                <a:solidFill>
                  <a:srgbClr val="C00000"/>
                </a:solidFill>
                <a:latin typeface="Nirmala UI" pitchFamily="34" charset="0"/>
                <a:ea typeface="Calibri" pitchFamily="34" charset="0"/>
                <a:cs typeface="Kalimati" pitchFamily="2"/>
              </a:rPr>
              <a:t>बेल</a:t>
            </a:r>
            <a:r>
              <a:rPr lang="en-US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sf </a:t>
            </a:r>
            <a:r>
              <a:rPr lang="en-US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gu</a:t>
            </a:r>
            <a:r>
              <a:rPr lang="en-US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/</a:t>
            </a:r>
            <a:r>
              <a:rPr lang="en-US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kflnsf</a:t>
            </a:r>
            <a:r>
              <a:rPr lang="en-US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 </a:t>
            </a:r>
            <a:r>
              <a:rPr lang="ne-NP" sz="135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महिला, बालबालिका तथा ज्येष्ठ नागरिक शाखाद्धारा संञ्चालन गरिएको कार्यक्रम  सम्बन्धी जानकारी</a:t>
            </a:r>
            <a:endParaRPr lang="en-US" sz="135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30261521"/>
              </p:ext>
            </p:extLst>
          </p:nvPr>
        </p:nvGraphicFramePr>
        <p:xfrm>
          <a:off x="228600" y="881882"/>
          <a:ext cx="8686800" cy="5823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142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72068336"/>
              </p:ext>
            </p:extLst>
          </p:nvPr>
        </p:nvGraphicFramePr>
        <p:xfrm>
          <a:off x="457200" y="1105019"/>
          <a:ext cx="8382000" cy="5371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713095" y="304800"/>
            <a:ext cx="771780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b="1" dirty="0">
                <a:ln/>
                <a:solidFill>
                  <a:srgbClr val="C00000"/>
                </a:solidFill>
                <a:latin typeface="Nirmala UI" pitchFamily="34" charset="0"/>
                <a:ea typeface="Calibri" pitchFamily="34" charset="0"/>
                <a:cs typeface="Kalimati" pitchFamily="2"/>
              </a:rPr>
              <a:t>बेल</a:t>
            </a:r>
            <a:r>
              <a:rPr lang="en-US" sz="28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sf </a:t>
            </a:r>
            <a:r>
              <a:rPr lang="en-US" sz="28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gu</a:t>
            </a:r>
            <a:r>
              <a:rPr lang="en-US" sz="28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/</a:t>
            </a:r>
            <a:r>
              <a:rPr lang="en-US" sz="28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kflnsf</a:t>
            </a:r>
            <a:r>
              <a:rPr lang="en-US" sz="28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 </a:t>
            </a:r>
            <a:r>
              <a:rPr lang="ne-NP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महिला, बालबालिका तथा ज्येष्ठ नागरिक </a:t>
            </a:r>
            <a:r>
              <a:rPr lang="ne-NP" b="1" dirty="0" smtClean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शाखासँग समितिहरुको जानकारी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66554617"/>
              </p:ext>
            </p:extLst>
          </p:nvPr>
        </p:nvGraphicFramePr>
        <p:xfrm>
          <a:off x="685800" y="990600"/>
          <a:ext cx="8001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13095" y="304800"/>
            <a:ext cx="7717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e-NP" sz="1600" b="1" dirty="0">
                <a:ln/>
                <a:solidFill>
                  <a:srgbClr val="C00000"/>
                </a:solidFill>
                <a:latin typeface="Nirmala UI" pitchFamily="34" charset="0"/>
                <a:ea typeface="Calibri" pitchFamily="34" charset="0"/>
                <a:cs typeface="Kalimati" pitchFamily="2"/>
              </a:rPr>
              <a:t>बेल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sf </a:t>
            </a:r>
            <a:r>
              <a:rPr lang="en-US" sz="24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gu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/</a:t>
            </a:r>
            <a:r>
              <a:rPr lang="en-US" sz="2400" b="1" dirty="0" err="1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kflnsf</a:t>
            </a:r>
            <a:r>
              <a:rPr lang="en-US" sz="24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 </a:t>
            </a:r>
            <a:r>
              <a:rPr lang="ne-NP" sz="1600" b="1" dirty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महिला, बालबालिका तथा ज्येष्ठ नागरिक </a:t>
            </a:r>
            <a:r>
              <a:rPr lang="ne-NP" sz="1600" b="1" dirty="0" smtClean="0">
                <a:ln/>
                <a:solidFill>
                  <a:srgbClr val="C00000"/>
                </a:solidFill>
                <a:latin typeface="Preeti" pitchFamily="2" charset="0"/>
                <a:ea typeface="Calibri" pitchFamily="34" charset="0"/>
                <a:cs typeface="Kalimati" pitchFamily="2"/>
              </a:rPr>
              <a:t>शाखासँग सम्बन्धित कानून तथा प्रतिवेदनहरु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306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674</Words>
  <Application>Microsoft Office PowerPoint</Application>
  <PresentationFormat>On-screen Show (4:3)</PresentationFormat>
  <Paragraphs>147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 kalimati</vt:lpstr>
      <vt:lpstr>Arial</vt:lpstr>
      <vt:lpstr>Calibri</vt:lpstr>
      <vt:lpstr>Calibri Light</vt:lpstr>
      <vt:lpstr>Kalimati</vt:lpstr>
      <vt:lpstr>Kokila</vt:lpstr>
      <vt:lpstr>Mangal</vt:lpstr>
      <vt:lpstr>Nirmala UI</vt:lpstr>
      <vt:lpstr>Preeti</vt:lpstr>
      <vt:lpstr>Office Theme</vt:lpstr>
      <vt:lpstr>1_Office Theme</vt:lpstr>
      <vt:lpstr> </vt:lpstr>
      <vt:lpstr>PowerPoint Presentation</vt:lpstr>
      <vt:lpstr>PowerPoint Presentation</vt:lpstr>
      <vt:lpstr>अपाङ्गता परिचयपत्र वितरण सम्बन्धी जानकारी कुलः-६५२ </vt:lpstr>
      <vt:lpstr>ज्येष्ठ नागरिक परिचयपत्र वितरण सम्बन्धी जानकारी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dell</dc:creator>
  <cp:lastModifiedBy>Belaka women</cp:lastModifiedBy>
  <cp:revision>277</cp:revision>
  <dcterms:created xsi:type="dcterms:W3CDTF">2006-08-16T00:00:00Z</dcterms:created>
  <dcterms:modified xsi:type="dcterms:W3CDTF">2025-05-25T07:28:54Z</dcterms:modified>
</cp:coreProperties>
</file>